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61" r:id="rId6"/>
    <p:sldId id="304" r:id="rId7"/>
    <p:sldId id="273" r:id="rId8"/>
    <p:sldId id="303" r:id="rId9"/>
    <p:sldId id="270" r:id="rId10"/>
    <p:sldId id="313" r:id="rId11"/>
    <p:sldId id="305" r:id="rId12"/>
    <p:sldId id="315" r:id="rId13"/>
    <p:sldId id="269" r:id="rId14"/>
    <p:sldId id="310" r:id="rId15"/>
    <p:sldId id="311" r:id="rId16"/>
    <p:sldId id="312" r:id="rId17"/>
    <p:sldId id="306" r:id="rId18"/>
    <p:sldId id="314" r:id="rId19"/>
    <p:sldId id="308" r:id="rId20"/>
    <p:sldId id="309" r:id="rId2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3"/>
      <p:bold r:id="rId24"/>
      <p:italic r:id="rId25"/>
      <p:boldItalic r:id="rId26"/>
    </p:embeddedFont>
    <p:embeddedFont>
      <p:font typeface="Asap" panose="020B0604020202020204" charset="0"/>
      <p:regular r:id="rId27"/>
      <p:bold r:id="rId28"/>
      <p:italic r:id="rId29"/>
      <p:boldItalic r:id="rId30"/>
    </p:embeddedFont>
    <p:embeddedFont>
      <p:font typeface="Lexen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A436D7-1291-42C1-BACB-EBA0A23E5D92}">
  <a:tblStyle styleId="{96A436D7-1291-42C1-BACB-EBA0A23E5D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ACCEBF-F644-429B-BFD3-02A843603D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84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E84063E5-6D3E-9CB5-9685-071746A8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4dda1946d_4_2726:notes">
            <a:extLst>
              <a:ext uri="{FF2B5EF4-FFF2-40B4-BE49-F238E27FC236}">
                <a16:creationId xmlns:a16="http://schemas.microsoft.com/office/drawing/2014/main" id="{16507112-9EE6-A823-E603-750A31C38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4dda1946d_4_2726:notes">
            <a:extLst>
              <a:ext uri="{FF2B5EF4-FFF2-40B4-BE49-F238E27FC236}">
                <a16:creationId xmlns:a16="http://schemas.microsoft.com/office/drawing/2014/main" id="{B92D0F86-F626-7F4A-3125-F69E8AEE9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582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5F657116-52DC-9949-99CC-5795F54F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08:notes">
            <a:extLst>
              <a:ext uri="{FF2B5EF4-FFF2-40B4-BE49-F238E27FC236}">
                <a16:creationId xmlns:a16="http://schemas.microsoft.com/office/drawing/2014/main" id="{F101F826-5524-3B52-2723-C445601E3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08:notes">
            <a:extLst>
              <a:ext uri="{FF2B5EF4-FFF2-40B4-BE49-F238E27FC236}">
                <a16:creationId xmlns:a16="http://schemas.microsoft.com/office/drawing/2014/main" id="{11EC35E9-6F8C-AB3D-AE2F-81897A2F1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95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61BD1E9D-A38B-C1D1-8BE0-E620F280B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EE279549-9E90-6CBA-31A6-1004BEE5E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075B9842-4655-B223-F176-5685B073E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1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0203313A-4B4E-1808-8E30-3D8BC72D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B71976EE-40AB-AB3E-7032-021BE67CB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18CD895A-BB83-B7C5-9D11-FF26E8DF7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0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40F4AA77-EB1C-BD3D-B370-85AFE15F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D5065602-7D26-04FC-0FC4-E5E9FBE86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0C03694F-6B7A-7DAC-2E43-7A6371BD5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32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936AE7CC-F7FA-E8A6-6669-48DAE543A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BCD91800-14F5-5609-01C9-04CDDFE1D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209713E0-D954-4094-323E-C6DA9AED1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315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8592DA1E-E5AB-198E-52F8-22938B4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08:notes">
            <a:extLst>
              <a:ext uri="{FF2B5EF4-FFF2-40B4-BE49-F238E27FC236}">
                <a16:creationId xmlns:a16="http://schemas.microsoft.com/office/drawing/2014/main" id="{E54D2D6A-3B48-F447-BD0F-E537DD80A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08:notes">
            <a:extLst>
              <a:ext uri="{FF2B5EF4-FFF2-40B4-BE49-F238E27FC236}">
                <a16:creationId xmlns:a16="http://schemas.microsoft.com/office/drawing/2014/main" id="{AE48D676-AA14-BBE7-8CF9-18C63D48E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5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A596498D-E02D-310A-D644-8A245118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82473DC2-5143-ED24-8A7F-BA84B857E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9099E5AF-6EF6-C81F-17E1-44566AD53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60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8A14A4E2-D483-0A36-C953-3C3A78BC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D71E063B-1D4A-36DF-2879-14A5D816E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CFB679A7-79A6-7FF0-EBAA-8358AC076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99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685E07D7-C00C-2F7B-1DF4-D1CF802F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431007ba2_0_208:notes">
            <a:extLst>
              <a:ext uri="{FF2B5EF4-FFF2-40B4-BE49-F238E27FC236}">
                <a16:creationId xmlns:a16="http://schemas.microsoft.com/office/drawing/2014/main" id="{4867126E-A3EA-C324-7B65-9BDCA24DE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431007ba2_0_208:notes">
            <a:extLst>
              <a:ext uri="{FF2B5EF4-FFF2-40B4-BE49-F238E27FC236}">
                <a16:creationId xmlns:a16="http://schemas.microsoft.com/office/drawing/2014/main" id="{53C62D44-DE65-2AEC-E1F4-7A5DC1067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3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8889137D-E851-A3F8-2BE4-E10F6D74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22:notes">
            <a:extLst>
              <a:ext uri="{FF2B5EF4-FFF2-40B4-BE49-F238E27FC236}">
                <a16:creationId xmlns:a16="http://schemas.microsoft.com/office/drawing/2014/main" id="{1422ACC3-3E92-ECF2-193D-0FA70535E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22:notes">
            <a:extLst>
              <a:ext uri="{FF2B5EF4-FFF2-40B4-BE49-F238E27FC236}">
                <a16:creationId xmlns:a16="http://schemas.microsoft.com/office/drawing/2014/main" id="{CE99DFA7-EEAA-F853-BF81-FC80FA915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48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22C90E33-FE9E-5755-A2A4-B7BEEA2B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dda1946d_6_308:notes">
            <a:extLst>
              <a:ext uri="{FF2B5EF4-FFF2-40B4-BE49-F238E27FC236}">
                <a16:creationId xmlns:a16="http://schemas.microsoft.com/office/drawing/2014/main" id="{D3B636FC-BFF4-A81A-6EFD-651D47790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dda1946d_6_308:notes">
            <a:extLst>
              <a:ext uri="{FF2B5EF4-FFF2-40B4-BE49-F238E27FC236}">
                <a16:creationId xmlns:a16="http://schemas.microsoft.com/office/drawing/2014/main" id="{8BA67E2C-9CEF-B9C4-FA5D-066B3A6E1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1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14199" y="-2016004"/>
            <a:ext cx="14982902" cy="8002730"/>
            <a:chOff x="-1014199" y="-2016004"/>
            <a:chExt cx="14982902" cy="800273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014199" y="-2016004"/>
              <a:ext cx="14982902" cy="4360093"/>
              <a:chOff x="-1014199" y="-2016004"/>
              <a:chExt cx="14982902" cy="4360093"/>
            </a:xfrm>
          </p:grpSpPr>
          <p:pic>
            <p:nvPicPr>
              <p:cNvPr id="11" name="Google Shape;1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824700" y="-2016004"/>
                <a:ext cx="9144003" cy="33709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2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014199" y="-808091"/>
                <a:ext cx="9144003" cy="31521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" y="3609052"/>
              <a:ext cx="10471997" cy="2377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032109" y="3270450"/>
            <a:ext cx="51480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None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032100" y="1597925"/>
            <a:ext cx="5148000" cy="15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8"/>
          <p:cNvGrpSpPr/>
          <p:nvPr/>
        </p:nvGrpSpPr>
        <p:grpSpPr>
          <a:xfrm>
            <a:off x="-426125" y="-877630"/>
            <a:ext cx="9935599" cy="6857934"/>
            <a:chOff x="-426125" y="-877630"/>
            <a:chExt cx="9935599" cy="6857934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65475" y="-877630"/>
              <a:ext cx="9143999" cy="2017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6125" y="3963095"/>
              <a:ext cx="9143999" cy="20172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1541525" y="1932775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2"/>
          </p:nvPr>
        </p:nvSpPr>
        <p:spPr>
          <a:xfrm>
            <a:off x="1541525" y="3670900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3"/>
          </p:nvPr>
        </p:nvSpPr>
        <p:spPr>
          <a:xfrm>
            <a:off x="5336925" y="1932775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"/>
          </p:nvPr>
        </p:nvSpPr>
        <p:spPr>
          <a:xfrm>
            <a:off x="5336925" y="3670900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5" hasCustomPrompt="1"/>
          </p:nvPr>
        </p:nvSpPr>
        <p:spPr>
          <a:xfrm>
            <a:off x="720200" y="1590775"/>
            <a:ext cx="675600" cy="69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6" hasCustomPrompt="1"/>
          </p:nvPr>
        </p:nvSpPr>
        <p:spPr>
          <a:xfrm>
            <a:off x="720200" y="3328875"/>
            <a:ext cx="675600" cy="69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7" hasCustomPrompt="1"/>
          </p:nvPr>
        </p:nvSpPr>
        <p:spPr>
          <a:xfrm>
            <a:off x="4515466" y="1590775"/>
            <a:ext cx="675600" cy="69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8" hasCustomPrompt="1"/>
          </p:nvPr>
        </p:nvSpPr>
        <p:spPr>
          <a:xfrm>
            <a:off x="4515466" y="3328875"/>
            <a:ext cx="675600" cy="69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9"/>
          </p:nvPr>
        </p:nvSpPr>
        <p:spPr>
          <a:xfrm>
            <a:off x="1541525" y="15907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3"/>
          </p:nvPr>
        </p:nvSpPr>
        <p:spPr>
          <a:xfrm>
            <a:off x="5336925" y="15907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4"/>
          </p:nvPr>
        </p:nvSpPr>
        <p:spPr>
          <a:xfrm>
            <a:off x="1541525" y="33288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5"/>
          </p:nvPr>
        </p:nvSpPr>
        <p:spPr>
          <a:xfrm>
            <a:off x="5336925" y="33288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2"/>
          <p:cNvGrpSpPr/>
          <p:nvPr/>
        </p:nvGrpSpPr>
        <p:grpSpPr>
          <a:xfrm>
            <a:off x="2781943" y="-3885368"/>
            <a:ext cx="12652365" cy="13400548"/>
            <a:chOff x="-5866757" y="-3745668"/>
            <a:chExt cx="12652365" cy="13400548"/>
          </a:xfrm>
        </p:grpSpPr>
        <p:pic>
          <p:nvPicPr>
            <p:cNvPr id="156" name="Google Shape;15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73603">
              <a:off x="-5246450" y="2154637"/>
              <a:ext cx="13211473" cy="299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800000">
              <a:off x="-5636550" y="-1685478"/>
              <a:ext cx="9144004" cy="33709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-2518250" y="-1285692"/>
            <a:ext cx="15541294" cy="8155836"/>
            <a:chOff x="-1426050" y="-853892"/>
            <a:chExt cx="15541294" cy="8155836"/>
          </a:xfrm>
        </p:grpSpPr>
        <p:pic>
          <p:nvPicPr>
            <p:cNvPr id="160" name="Google Shape;16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85273">
              <a:off x="5068300" y="1722808"/>
              <a:ext cx="9144003" cy="3002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26050" y="3252096"/>
              <a:ext cx="9144003" cy="3370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-2647074" y="-993691"/>
            <a:ext cx="14616677" cy="7072470"/>
            <a:chOff x="-2647074" y="-993691"/>
            <a:chExt cx="14616677" cy="7072470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97605" y="3701102"/>
              <a:ext cx="10471997" cy="2377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47074" y="-993691"/>
              <a:ext cx="9144003" cy="31521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42900" y="2707821"/>
              <a:ext cx="9144003" cy="3370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889450" y="2158500"/>
            <a:ext cx="56382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889924" y="3108697"/>
            <a:ext cx="56382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024650" y="925388"/>
            <a:ext cx="1094700" cy="110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5273">
            <a:off x="5068300" y="1722808"/>
            <a:ext cx="9144003" cy="30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5273">
            <a:off x="5068300" y="1722808"/>
            <a:ext cx="9144003" cy="30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142420" y="2953218"/>
            <a:ext cx="2690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142175" y="2621600"/>
            <a:ext cx="269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794017" y="2953204"/>
            <a:ext cx="2690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793775" y="2621600"/>
            <a:ext cx="2690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1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4621500" y="-2548054"/>
            <a:ext cx="9404844" cy="10355397"/>
            <a:chOff x="4621500" y="-2548054"/>
            <a:chExt cx="9404844" cy="10355397"/>
          </a:xfrm>
        </p:grpSpPr>
        <p:pic>
          <p:nvPicPr>
            <p:cNvPr id="37" name="Google Shape;3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21500" y="-2548054"/>
              <a:ext cx="9144003" cy="3370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385273">
              <a:off x="4979400" y="2228208"/>
              <a:ext cx="9144003" cy="30024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37074" y="3342434"/>
            <a:ext cx="9144003" cy="31521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167075" y="790700"/>
            <a:ext cx="36942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1167075" y="2093175"/>
            <a:ext cx="3694200" cy="1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587250" y="-40350"/>
            <a:ext cx="3632700" cy="5242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-5348834" y="-1820911"/>
            <a:ext cx="21231032" cy="7457111"/>
            <a:chOff x="-5348834" y="-1820911"/>
            <a:chExt cx="21231032" cy="7457111"/>
          </a:xfrm>
        </p:grpSpPr>
        <p:pic>
          <p:nvPicPr>
            <p:cNvPr id="62" name="Google Shape;6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900000">
              <a:off x="-5116077" y="-688742"/>
              <a:ext cx="9144006" cy="30024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63;p11"/>
            <p:cNvGrpSpPr/>
            <p:nvPr/>
          </p:nvGrpSpPr>
          <p:grpSpPr>
            <a:xfrm>
              <a:off x="2670724" y="-1705629"/>
              <a:ext cx="13211474" cy="7341829"/>
              <a:chOff x="2670724" y="-1705629"/>
              <a:chExt cx="13211474" cy="7341829"/>
            </a:xfrm>
          </p:grpSpPr>
          <p:pic>
            <p:nvPicPr>
              <p:cNvPr id="64" name="Google Shape;64;p1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70724" y="2636525"/>
                <a:ext cx="13211474" cy="299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08600" y="-1705629"/>
                <a:ext cx="9144003" cy="33709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555125" y="1665325"/>
            <a:ext cx="6033900" cy="107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54975" y="2840000"/>
            <a:ext cx="60339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-1861142" y="-2290484"/>
            <a:ext cx="14017455" cy="9609519"/>
            <a:chOff x="-1861142" y="-2290484"/>
            <a:chExt cx="14017455" cy="9609519"/>
          </a:xfrm>
        </p:grpSpPr>
        <p:pic>
          <p:nvPicPr>
            <p:cNvPr id="71" name="Google Shape;71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4931926" y="1101958"/>
              <a:ext cx="9144005" cy="3002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00000">
              <a:off x="4950923" y="1013058"/>
              <a:ext cx="9144006" cy="30024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None/>
              <a:defRPr sz="2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59" r:id="rId9"/>
    <p:sldLayoutId id="2147483664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kest/Webtechnologie/tree/levano-addstuf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feed" TargetMode="External"/><Relationship Id="rId7" Type="http://schemas.openxmlformats.org/officeDocument/2006/relationships/hyperlink" Target="http://localhost:5000/profi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:5000/" TargetMode="External"/><Relationship Id="rId5" Type="http://schemas.openxmlformats.org/officeDocument/2006/relationships/hyperlink" Target="http://localhost:5000/posts/new" TargetMode="External"/><Relationship Id="rId4" Type="http://schemas.openxmlformats.org/officeDocument/2006/relationships/hyperlink" Target="http://localhost:5000/regi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ctrTitle"/>
          </p:nvPr>
        </p:nvSpPr>
        <p:spPr>
          <a:xfrm>
            <a:off x="2032100" y="1597925"/>
            <a:ext cx="6514492" cy="15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 err="1"/>
              <a:t>Webtechnologie</a:t>
            </a:r>
            <a:r>
              <a:rPr lang="en-US" sz="5400" dirty="0"/>
              <a:t> </a:t>
            </a:r>
            <a:r>
              <a:rPr lang="en" sz="4000" b="0" dirty="0">
                <a:solidFill>
                  <a:schemeClr val="dk2"/>
                </a:solidFill>
              </a:rPr>
              <a:t>Eindopdracht</a:t>
            </a:r>
            <a:endParaRPr sz="4000" b="0" dirty="0">
              <a:solidFill>
                <a:schemeClr val="dk2"/>
              </a:solidFill>
            </a:endParaRPr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1"/>
          </p:nvPr>
        </p:nvSpPr>
        <p:spPr>
          <a:xfrm>
            <a:off x="2032100" y="3188525"/>
            <a:ext cx="6160915" cy="120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roject Instchain</a:t>
            </a:r>
          </a:p>
          <a:p>
            <a:pPr marL="0" indent="0"/>
            <a:r>
              <a:rPr lang="en-US" dirty="0">
                <a:latin typeface="Abadi" panose="020F0502020204030204" pitchFamily="34" charset="0"/>
                <a:cs typeface="Segoe UI Light" panose="020B0502040204020203" pitchFamily="34" charset="0"/>
              </a:rPr>
              <a:t>Hylke Levano Moermond</a:t>
            </a:r>
            <a:endParaRPr lang="en-US" dirty="0">
              <a:hlinkClick r:id="rId3"/>
            </a:endParaRPr>
          </a:p>
          <a:p>
            <a:pPr marL="0" lvl="0" indent="0"/>
            <a:r>
              <a:rPr lang="en-US" dirty="0">
                <a:hlinkClick r:id="rId3"/>
              </a:rPr>
              <a:t>GitHub: </a:t>
            </a:r>
            <a:r>
              <a:rPr lang="en-US" dirty="0" err="1">
                <a:hlinkClick r:id="rId3"/>
              </a:rPr>
              <a:t>Webtechnologie</a:t>
            </a:r>
            <a:r>
              <a:rPr lang="en-US" dirty="0">
                <a:hlinkClick r:id="rId3"/>
              </a:rPr>
              <a:t> / </a:t>
            </a:r>
            <a:r>
              <a:rPr lang="en-US" dirty="0" err="1">
                <a:hlinkClick r:id="rId3"/>
              </a:rPr>
              <a:t>InstaChain</a:t>
            </a:r>
            <a:endParaRPr lang="en-US" dirty="0"/>
          </a:p>
          <a:p>
            <a:pPr marL="0" lvl="0" indent="0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5C552C9C-FE61-D174-AD8A-3CA848E7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>
            <a:extLst>
              <a:ext uri="{FF2B5EF4-FFF2-40B4-BE49-F238E27FC236}">
                <a16:creationId xmlns:a16="http://schemas.microsoft.com/office/drawing/2014/main" id="{41174E26-C1F4-6BAA-636A-4464C3200E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622" y="1587353"/>
            <a:ext cx="7326605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 workflow</a:t>
            </a:r>
            <a:endParaRPr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927AA937-0C7D-0368-8170-89068D18F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http://localhost:5000/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7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4032CAB3-2DFD-030F-6F33-829C078C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>
            <a:extLst>
              <a:ext uri="{FF2B5EF4-FFF2-40B4-BE49-F238E27FC236}">
                <a16:creationId xmlns:a16="http://schemas.microsoft.com/office/drawing/2014/main" id="{2B412D71-C9A7-837E-ACA0-7AE83C718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9450" y="2158500"/>
            <a:ext cx="56382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/>
              <a:t>Technical </a:t>
            </a:r>
            <a:r>
              <a:rPr lang="nl-NL" dirty="0" err="1"/>
              <a:t>depth</a:t>
            </a:r>
            <a:endParaRPr dirty="0"/>
          </a:p>
        </p:txBody>
      </p:sp>
      <p:sp>
        <p:nvSpPr>
          <p:cNvPr id="220" name="Google Shape;220;p34">
            <a:extLst>
              <a:ext uri="{FF2B5EF4-FFF2-40B4-BE49-F238E27FC236}">
                <a16:creationId xmlns:a16="http://schemas.microsoft.com/office/drawing/2014/main" id="{B1A7F24B-01EA-5940-6BAE-28B31F4B79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24650" y="925388"/>
            <a:ext cx="10947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40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032C09B9-1EDE-8CAD-9A93-42ABA844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09EBBD12-99EB-945A-298F-D42BA9DE0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DB</a:t>
            </a:r>
            <a:endParaRPr dirty="0"/>
          </a:p>
        </p:txBody>
      </p:sp>
      <p:sp>
        <p:nvSpPr>
          <p:cNvPr id="4" name="Google Shape;517;p44">
            <a:extLst>
              <a:ext uri="{FF2B5EF4-FFF2-40B4-BE49-F238E27FC236}">
                <a16:creationId xmlns:a16="http://schemas.microsoft.com/office/drawing/2014/main" id="{FE1E6B0F-C93A-3D80-D013-9D2C6458CC67}"/>
              </a:ext>
            </a:extLst>
          </p:cNvPr>
          <p:cNvSpPr txBox="1"/>
          <p:nvPr/>
        </p:nvSpPr>
        <p:spPr>
          <a:xfrm>
            <a:off x="720000" y="1017725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/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Afbeelding 2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8F21E8B3-02F3-7AAE-8D46-92826041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64" y="1098069"/>
            <a:ext cx="3629901" cy="36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>
            <a:spLocks noGrp="1"/>
          </p:cNvSpPr>
          <p:nvPr>
            <p:ph type="title"/>
          </p:nvPr>
        </p:nvSpPr>
        <p:spPr>
          <a:xfrm>
            <a:off x="345400" y="14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Architectuur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462" name="Google Shape;462;p43"/>
          <p:cNvSpPr/>
          <p:nvPr/>
        </p:nvSpPr>
        <p:spPr>
          <a:xfrm>
            <a:off x="1214951" y="2768025"/>
            <a:ext cx="1678500" cy="5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2894643" y="2768025"/>
            <a:ext cx="1678500" cy="5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3"/>
          <p:cNvSpPr/>
          <p:nvPr/>
        </p:nvSpPr>
        <p:spPr>
          <a:xfrm>
            <a:off x="4572022" y="2768025"/>
            <a:ext cx="1678500" cy="5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6250551" y="2768025"/>
            <a:ext cx="1678500" cy="5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" name="Google Shape;466;p43"/>
          <p:cNvCxnSpPr>
            <a:stCxn id="462" idx="0"/>
            <a:endCxn id="467" idx="2"/>
          </p:cNvCxnSpPr>
          <p:nvPr/>
        </p:nvCxnSpPr>
        <p:spPr>
          <a:xfrm flipV="1">
            <a:off x="2054201" y="2487725"/>
            <a:ext cx="0" cy="28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3"/>
          <p:cNvSpPr txBox="1"/>
          <p:nvPr/>
        </p:nvSpPr>
        <p:spPr>
          <a:xfrm flipH="1">
            <a:off x="982601" y="1979225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tx2"/>
                </a:solidFill>
              </a:rPr>
              <a:t>HTML CSS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 flipH="1">
            <a:off x="-131645" y="1560847"/>
            <a:ext cx="415783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Flask </a:t>
            </a:r>
            <a:r>
              <a:rPr lang="en-US" dirty="0" err="1">
                <a:solidFill>
                  <a:schemeClr val="tx2"/>
                </a:solidFill>
              </a:rPr>
              <a:t>rendert</a:t>
            </a:r>
            <a:r>
              <a:rPr lang="en-US" dirty="0">
                <a:solidFill>
                  <a:schemeClr val="tx2"/>
                </a:solidFill>
              </a:rPr>
              <a:t> templates via </a:t>
            </a:r>
            <a:r>
              <a:rPr lang="en-US" dirty="0" err="1">
                <a:solidFill>
                  <a:schemeClr val="tx2"/>
                </a:solidFill>
              </a:rPr>
              <a:t>render_template</a:t>
            </a:r>
            <a:endParaRPr dirty="0">
              <a:solidFill>
                <a:schemeClr val="tx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 flipH="1">
            <a:off x="2054200" y="3116731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tx2"/>
                </a:solidFill>
              </a:rPr>
              <a:t>Flask (Server)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flipH="1">
            <a:off x="2054201" y="3526382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nl-NL" dirty="0">
                <a:solidFill>
                  <a:schemeClr val="tx2"/>
                </a:solidFill>
              </a:rPr>
              <a:t>haalt data op of maakt lege objecten → stuurt </a:t>
            </a:r>
            <a:r>
              <a:rPr lang="nl-NL" b="1" dirty="0">
                <a:solidFill>
                  <a:schemeClr val="tx2"/>
                </a:solidFill>
              </a:rPr>
              <a:t>HTML met form</a:t>
            </a:r>
            <a:endParaRPr dirty="0">
              <a:solidFill>
                <a:schemeClr val="tx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1" name="Google Shape;471;p43"/>
          <p:cNvCxnSpPr>
            <a:cxnSpLocks/>
          </p:cNvCxnSpPr>
          <p:nvPr/>
        </p:nvCxnSpPr>
        <p:spPr>
          <a:xfrm rot="10800000">
            <a:off x="3237846" y="2805130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72" name="Google Shape;472;p43"/>
          <p:cNvSpPr txBox="1"/>
          <p:nvPr/>
        </p:nvSpPr>
        <p:spPr>
          <a:xfrm flipH="1">
            <a:off x="3259106" y="2072238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tx2"/>
                </a:solidFill>
              </a:rPr>
              <a:t>User </a:t>
            </a:r>
            <a:r>
              <a:rPr lang="en-US" b="1" dirty="0" err="1">
                <a:solidFill>
                  <a:schemeClr val="tx2"/>
                </a:solidFill>
              </a:rPr>
              <a:t>vult</a:t>
            </a:r>
            <a:r>
              <a:rPr lang="en-US" b="1" dirty="0">
                <a:solidFill>
                  <a:schemeClr val="tx2"/>
                </a:solidFill>
              </a:rPr>
              <a:t> in</a:t>
            </a:r>
            <a:r>
              <a:rPr lang="en-US" dirty="0">
                <a:solidFill>
                  <a:schemeClr val="tx2"/>
                </a:solidFill>
              </a:rPr>
              <a:t> → </a:t>
            </a:r>
            <a:r>
              <a:rPr lang="en-US" b="1" dirty="0">
                <a:solidFill>
                  <a:schemeClr val="tx2"/>
                </a:solidFill>
              </a:rPr>
              <a:t>POST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 flipH="1">
            <a:off x="3392411" y="16616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2"/>
                </a:solidFill>
              </a:rPr>
              <a:t>naar</a:t>
            </a:r>
            <a:r>
              <a:rPr lang="en-US" dirty="0">
                <a:solidFill>
                  <a:schemeClr val="tx2"/>
                </a:solidFill>
              </a:rPr>
              <a:t> Flask met form‑data</a:t>
            </a:r>
            <a:endParaRPr dirty="0">
              <a:solidFill>
                <a:schemeClr val="tx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 flipH="1">
            <a:off x="4901083" y="2953298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tx2"/>
                </a:solidFill>
              </a:rPr>
              <a:t>Flask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 flipH="1">
            <a:off x="5009166" y="33619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2"/>
                </a:solidFill>
              </a:rPr>
              <a:t>valideert</a:t>
            </a:r>
            <a:r>
              <a:rPr lang="en-US" dirty="0">
                <a:solidFill>
                  <a:schemeClr val="tx2"/>
                </a:solidFill>
              </a:rPr>
              <a:t> → </a:t>
            </a:r>
            <a:r>
              <a:rPr lang="en-US" b="1" dirty="0">
                <a:solidFill>
                  <a:schemeClr val="tx2"/>
                </a:solidFill>
              </a:rPr>
              <a:t>SQL INSERT/UPDATE</a:t>
            </a:r>
            <a:r>
              <a:rPr lang="en-US" dirty="0">
                <a:solidFill>
                  <a:schemeClr val="tx2"/>
                </a:solidFill>
              </a:rPr>
              <a:t> → database</a:t>
            </a:r>
            <a:endParaRPr dirty="0">
              <a:solidFill>
                <a:schemeClr val="tx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6" name="Google Shape;476;p43"/>
          <p:cNvCxnSpPr>
            <a:cxnSpLocks/>
          </p:cNvCxnSpPr>
          <p:nvPr/>
        </p:nvCxnSpPr>
        <p:spPr>
          <a:xfrm rot="10800000">
            <a:off x="4560378" y="2438300"/>
            <a:ext cx="0" cy="3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7" name="Google Shape;477;p43"/>
          <p:cNvCxnSpPr>
            <a:cxnSpLocks/>
          </p:cNvCxnSpPr>
          <p:nvPr/>
        </p:nvCxnSpPr>
        <p:spPr>
          <a:xfrm rot="10800000">
            <a:off x="5972683" y="2772923"/>
            <a:ext cx="0" cy="3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" name="Google Shape;472;p43">
            <a:extLst>
              <a:ext uri="{FF2B5EF4-FFF2-40B4-BE49-F238E27FC236}">
                <a16:creationId xmlns:a16="http://schemas.microsoft.com/office/drawing/2014/main" id="{207D55A5-C4F2-4590-3130-FE161CA24AF6}"/>
              </a:ext>
            </a:extLst>
          </p:cNvPr>
          <p:cNvSpPr txBox="1"/>
          <p:nvPr/>
        </p:nvSpPr>
        <p:spPr>
          <a:xfrm flipH="1">
            <a:off x="6080766" y="1175313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return OK/record → </a:t>
            </a:r>
            <a:r>
              <a:rPr lang="en-US" b="1" dirty="0">
                <a:solidFill>
                  <a:schemeClr val="tx2"/>
                </a:solidFill>
              </a:rPr>
              <a:t>Flask</a:t>
            </a:r>
            <a:r>
              <a:rPr lang="en-US" dirty="0">
                <a:solidFill>
                  <a:schemeClr val="tx2"/>
                </a:solidFill>
              </a:rPr>
              <a:t> </a:t>
            </a:r>
            <a:r>
              <a:rPr lang="en-US" dirty="0" err="1">
                <a:solidFill>
                  <a:schemeClr val="tx2"/>
                </a:solidFill>
              </a:rPr>
              <a:t>stuurt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bevestiging</a:t>
            </a:r>
            <a:r>
              <a:rPr lang="en-US" dirty="0">
                <a:solidFill>
                  <a:schemeClr val="tx2"/>
                </a:solidFill>
              </a:rPr>
              <a:t>/redirect </a:t>
            </a:r>
            <a:r>
              <a:rPr lang="en-US" dirty="0" err="1">
                <a:solidFill>
                  <a:schemeClr val="tx2"/>
                </a:solidFill>
              </a:rPr>
              <a:t>terug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" name="Google Shape;476;p43">
            <a:extLst>
              <a:ext uri="{FF2B5EF4-FFF2-40B4-BE49-F238E27FC236}">
                <a16:creationId xmlns:a16="http://schemas.microsoft.com/office/drawing/2014/main" id="{29ADF008-F632-4690-47E2-524B46B6BC7A}"/>
              </a:ext>
            </a:extLst>
          </p:cNvPr>
          <p:cNvCxnSpPr>
            <a:cxnSpLocks/>
          </p:cNvCxnSpPr>
          <p:nvPr/>
        </p:nvCxnSpPr>
        <p:spPr>
          <a:xfrm rot="10800000">
            <a:off x="7257701" y="2438300"/>
            <a:ext cx="0" cy="3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" name="Google Shape;472;p43">
            <a:extLst>
              <a:ext uri="{FF2B5EF4-FFF2-40B4-BE49-F238E27FC236}">
                <a16:creationId xmlns:a16="http://schemas.microsoft.com/office/drawing/2014/main" id="{028417BD-8571-B113-524F-859C7161FFB5}"/>
              </a:ext>
            </a:extLst>
          </p:cNvPr>
          <p:cNvSpPr txBox="1"/>
          <p:nvPr/>
        </p:nvSpPr>
        <p:spPr>
          <a:xfrm flipH="1">
            <a:off x="6080766" y="2034235"/>
            <a:ext cx="2143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tx2"/>
                </a:solidFill>
              </a:rPr>
              <a:t>DB</a:t>
            </a:r>
            <a:endParaRPr sz="1600" b="1" dirty="0">
              <a:solidFill>
                <a:schemeClr val="tx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F804CC9E-FCE3-3014-8EC6-E7587E7A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7B841BB0-CCE9-C134-A9B1-0F60B4B33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Aanmelding</a:t>
            </a:r>
            <a:r>
              <a:rPr lang="en-US" dirty="0"/>
              <a:t> &amp; Sessions </a:t>
            </a:r>
            <a:endParaRPr dirty="0"/>
          </a:p>
        </p:txBody>
      </p:sp>
      <p:sp>
        <p:nvSpPr>
          <p:cNvPr id="4" name="Google Shape;517;p44">
            <a:extLst>
              <a:ext uri="{FF2B5EF4-FFF2-40B4-BE49-F238E27FC236}">
                <a16:creationId xmlns:a16="http://schemas.microsoft.com/office/drawing/2014/main" id="{9D46416E-F9BA-FFC9-6010-E01CE0370520}"/>
              </a:ext>
            </a:extLst>
          </p:cNvPr>
          <p:cNvSpPr txBox="1"/>
          <p:nvPr/>
        </p:nvSpPr>
        <p:spPr>
          <a:xfrm>
            <a:off x="720000" y="1017725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Authenticatie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Registreren en inloggen 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Gebruik van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Flask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sessions</a:t>
            </a:r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Basis voor afgeschermde pagina’s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</a:t>
            </a:r>
          </a:p>
        </p:txBody>
      </p:sp>
      <p:sp>
        <p:nvSpPr>
          <p:cNvPr id="7" name="Google Shape;517;p44">
            <a:extLst>
              <a:ext uri="{FF2B5EF4-FFF2-40B4-BE49-F238E27FC236}">
                <a16:creationId xmlns:a16="http://schemas.microsoft.com/office/drawing/2014/main" id="{CE9F2B75-6C0E-2BA7-7437-30E9FE2FAFA3}"/>
              </a:ext>
            </a:extLst>
          </p:cNvPr>
          <p:cNvSpPr txBox="1"/>
          <p:nvPr/>
        </p:nvSpPr>
        <p:spPr>
          <a:xfrm>
            <a:off x="0" y="3467061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Standaart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users 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Alleen eigen profiel bewerken 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Alleen eigen post bewerken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Footer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fine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tuning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</a:t>
            </a:r>
          </a:p>
          <a:p>
            <a:pPr lvl="2"/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2"/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517;p44">
            <a:extLst>
              <a:ext uri="{FF2B5EF4-FFF2-40B4-BE49-F238E27FC236}">
                <a16:creationId xmlns:a16="http://schemas.microsoft.com/office/drawing/2014/main" id="{535E4089-819F-4D46-E24B-BB711AA906FA}"/>
              </a:ext>
            </a:extLst>
          </p:cNvPr>
          <p:cNvSpPr txBox="1"/>
          <p:nvPr/>
        </p:nvSpPr>
        <p:spPr>
          <a:xfrm>
            <a:off x="600901" y="2560246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Admins</a:t>
            </a:r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hetzelfde als normale users</a:t>
            </a:r>
          </a:p>
          <a:p>
            <a:pPr lvl="2"/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• + Kan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posts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vewijderen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 de feed pagina </a:t>
            </a:r>
          </a:p>
          <a:p>
            <a:pPr lvl="2"/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" name="Afbeelding 9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F948AED4-8BB2-6CFD-C904-31694A8A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53" y="2374363"/>
            <a:ext cx="3681046" cy="1055405"/>
          </a:xfrm>
          <a:prstGeom prst="rect">
            <a:avLst/>
          </a:prstGeom>
        </p:spPr>
      </p:pic>
      <p:pic>
        <p:nvPicPr>
          <p:cNvPr id="14" name="Afbeelding 13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578693F9-C473-63BE-E207-971AA599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92" y="731375"/>
            <a:ext cx="3531108" cy="1302196"/>
          </a:xfrm>
          <a:prstGeom prst="rect">
            <a:avLst/>
          </a:prstGeom>
        </p:spPr>
      </p:pic>
      <p:pic>
        <p:nvPicPr>
          <p:cNvPr id="16" name="Afbeelding 15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A880657-5F80-85EB-4DBB-B1566ADD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27" y="3807853"/>
            <a:ext cx="3209946" cy="1132046"/>
          </a:xfrm>
          <a:prstGeom prst="rect">
            <a:avLst/>
          </a:prstGeom>
        </p:spPr>
      </p:pic>
      <p:pic>
        <p:nvPicPr>
          <p:cNvPr id="18" name="Afbeelding 17" descr="Afbeelding met tekst, schermopname, Lettertype, software&#10;&#10;Door AI gegenereerde inhoud is mogelijk onjuist.">
            <a:extLst>
              <a:ext uri="{FF2B5EF4-FFF2-40B4-BE49-F238E27FC236}">
                <a16:creationId xmlns:a16="http://schemas.microsoft.com/office/drawing/2014/main" id="{491B9F6F-7527-49D5-50DD-B3CB86688C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2253"/>
          <a:stretch>
            <a:fillRect/>
          </a:stretch>
        </p:blipFill>
        <p:spPr>
          <a:xfrm>
            <a:off x="5815048" y="3701238"/>
            <a:ext cx="3392747" cy="14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F7FCCD90-CEB1-77B2-1EA7-41793AB5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F9014394-261A-373E-95E6-5D2B99695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50" y="197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Flask Routes </a:t>
            </a:r>
            <a:endParaRPr dirty="0"/>
          </a:p>
        </p:txBody>
      </p:sp>
      <p:sp>
        <p:nvSpPr>
          <p:cNvPr id="4" name="Google Shape;517;p44">
            <a:extLst>
              <a:ext uri="{FF2B5EF4-FFF2-40B4-BE49-F238E27FC236}">
                <a16:creationId xmlns:a16="http://schemas.microsoft.com/office/drawing/2014/main" id="{20F00E13-6C49-2FCA-1B47-330B60F7CF2C}"/>
              </a:ext>
            </a:extLst>
          </p:cNvPr>
          <p:cNvSpPr txBox="1"/>
          <p:nvPr/>
        </p:nvSpPr>
        <p:spPr>
          <a:xfrm>
            <a:off x="1339225" y="788975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Post   ------------------------------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</a:t>
            </a:r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517;p44">
            <a:extLst>
              <a:ext uri="{FF2B5EF4-FFF2-40B4-BE49-F238E27FC236}">
                <a16:creationId xmlns:a16="http://schemas.microsoft.com/office/drawing/2014/main" id="{6E8EC78A-3964-062B-2DC9-DE4E3CD1E259}"/>
              </a:ext>
            </a:extLst>
          </p:cNvPr>
          <p:cNvSpPr txBox="1"/>
          <p:nvPr/>
        </p:nvSpPr>
        <p:spPr>
          <a:xfrm>
            <a:off x="4481751" y="750575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Flask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route </a:t>
            </a:r>
          </a:p>
          <a:p>
            <a:pPr lvl="2"/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Afbeelding 2" descr="Afbeelding met tekst, schermopname, software&#10;&#10;Door AI gegenereerde inhoud is mogelijk onjuist.">
            <a:extLst>
              <a:ext uri="{FF2B5EF4-FFF2-40B4-BE49-F238E27FC236}">
                <a16:creationId xmlns:a16="http://schemas.microsoft.com/office/drawing/2014/main" id="{9B1EDDF7-ECC2-866C-4E61-43A12542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5" y="1320344"/>
            <a:ext cx="3877812" cy="2324436"/>
          </a:xfrm>
          <a:prstGeom prst="rect">
            <a:avLst/>
          </a:prstGeom>
        </p:spPr>
      </p:pic>
      <p:pic>
        <p:nvPicPr>
          <p:cNvPr id="6" name="Afbeelding 5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ABBAA71B-21D4-8C5B-34F1-4C5A65AAB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017" y="1269153"/>
            <a:ext cx="4123532" cy="1820529"/>
          </a:xfrm>
          <a:prstGeom prst="rect">
            <a:avLst/>
          </a:prstGeom>
        </p:spPr>
      </p:pic>
      <p:pic>
        <p:nvPicPr>
          <p:cNvPr id="11" name="Afbeelding 10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5CFE6B27-34EF-C928-B891-F6228102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017" y="3206207"/>
            <a:ext cx="2346957" cy="877146"/>
          </a:xfrm>
          <a:prstGeom prst="rect">
            <a:avLst/>
          </a:prstGeom>
        </p:spPr>
      </p:pic>
      <p:pic>
        <p:nvPicPr>
          <p:cNvPr id="15" name="Afbeelding 1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CFADC9C3-5D24-8102-FD15-7D40B31BD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991" y="-55962"/>
            <a:ext cx="2441684" cy="21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2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ECE4B032-AC26-4C64-AD91-1B2A25A0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D5EA4D57-92D0-2860-4F92-BC2E0C5B0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50" y="197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Backend </a:t>
            </a:r>
            <a:r>
              <a:rPr lang="nl-NL" dirty="0"/>
              <a:t>Structuur </a:t>
            </a:r>
            <a:endParaRPr dirty="0"/>
          </a:p>
        </p:txBody>
      </p:sp>
      <p:sp>
        <p:nvSpPr>
          <p:cNvPr id="4" name="Google Shape;517;p44">
            <a:extLst>
              <a:ext uri="{FF2B5EF4-FFF2-40B4-BE49-F238E27FC236}">
                <a16:creationId xmlns:a16="http://schemas.microsoft.com/office/drawing/2014/main" id="{BC52BE01-3FAB-C34E-B2AF-F19EED97E075}"/>
              </a:ext>
            </a:extLst>
          </p:cNvPr>
          <p:cNvSpPr txBox="1"/>
          <p:nvPr/>
        </p:nvSpPr>
        <p:spPr>
          <a:xfrm>
            <a:off x="453179" y="805924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stuff</a:t>
            </a: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5D707E7E-4567-CC1D-EEF1-D100E2F1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7" y="1342475"/>
            <a:ext cx="913805" cy="3941134"/>
          </a:xfrm>
          <a:prstGeom prst="rect">
            <a:avLst/>
          </a:prstGeom>
        </p:spPr>
      </p:pic>
      <p:sp>
        <p:nvSpPr>
          <p:cNvPr id="7" name="Google Shape;517;p44">
            <a:extLst>
              <a:ext uri="{FF2B5EF4-FFF2-40B4-BE49-F238E27FC236}">
                <a16:creationId xmlns:a16="http://schemas.microsoft.com/office/drawing/2014/main" id="{03318CD2-6C07-139C-9263-460E274D002A}"/>
              </a:ext>
            </a:extLst>
          </p:cNvPr>
          <p:cNvSpPr txBox="1"/>
          <p:nvPr/>
        </p:nvSpPr>
        <p:spPr>
          <a:xfrm>
            <a:off x="1831868" y="842073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Models</a:t>
            </a:r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" name="Afbeelding 9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FB291ACB-DF33-8DED-5062-436A25C24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242" y="1340224"/>
            <a:ext cx="1552792" cy="857370"/>
          </a:xfrm>
          <a:prstGeom prst="rect">
            <a:avLst/>
          </a:prstGeom>
        </p:spPr>
      </p:pic>
      <p:pic>
        <p:nvPicPr>
          <p:cNvPr id="13" name="Afbeelding 12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2E76B685-6098-2A7C-DAB8-41206ED6B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8" y="1367318"/>
            <a:ext cx="1629002" cy="2934109"/>
          </a:xfrm>
          <a:prstGeom prst="rect">
            <a:avLst/>
          </a:prstGeom>
        </p:spPr>
      </p:pic>
      <p:sp>
        <p:nvSpPr>
          <p:cNvPr id="14" name="Google Shape;517;p44">
            <a:extLst>
              <a:ext uri="{FF2B5EF4-FFF2-40B4-BE49-F238E27FC236}">
                <a16:creationId xmlns:a16="http://schemas.microsoft.com/office/drawing/2014/main" id="{FA92A7A5-C36E-9131-817D-70B85F5D51E6}"/>
              </a:ext>
            </a:extLst>
          </p:cNvPr>
          <p:cNvSpPr txBox="1"/>
          <p:nvPr/>
        </p:nvSpPr>
        <p:spPr>
          <a:xfrm>
            <a:off x="3587378" y="805924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Templates (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Includes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)</a:t>
            </a: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" name="Google Shape;517;p44">
            <a:extLst>
              <a:ext uri="{FF2B5EF4-FFF2-40B4-BE49-F238E27FC236}">
                <a16:creationId xmlns:a16="http://schemas.microsoft.com/office/drawing/2014/main" id="{094BCD41-A50A-55FB-E20E-FBFE15782477}"/>
              </a:ext>
            </a:extLst>
          </p:cNvPr>
          <p:cNvSpPr txBox="1"/>
          <p:nvPr/>
        </p:nvSpPr>
        <p:spPr>
          <a:xfrm>
            <a:off x="5896286" y="839369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 /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sql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db</a:t>
            </a:r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" name="Afbeelding 1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F49F153E-E72C-2B28-293A-CEB654954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176" y="1326913"/>
            <a:ext cx="1838582" cy="847843"/>
          </a:xfrm>
          <a:prstGeom prst="rect">
            <a:avLst/>
          </a:prstGeom>
        </p:spPr>
      </p:pic>
      <p:pic>
        <p:nvPicPr>
          <p:cNvPr id="20" name="Afbeelding 19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7CBD7F12-ADD7-C912-9C69-4DE39E13E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725" y="1326913"/>
            <a:ext cx="1514686" cy="3400900"/>
          </a:xfrm>
          <a:prstGeom prst="rect">
            <a:avLst/>
          </a:prstGeom>
        </p:spPr>
      </p:pic>
      <p:sp>
        <p:nvSpPr>
          <p:cNvPr id="21" name="Google Shape;517;p44">
            <a:extLst>
              <a:ext uri="{FF2B5EF4-FFF2-40B4-BE49-F238E27FC236}">
                <a16:creationId xmlns:a16="http://schemas.microsoft.com/office/drawing/2014/main" id="{1541109A-3F7A-7EF9-9E00-1AA890239E12}"/>
              </a:ext>
            </a:extLst>
          </p:cNvPr>
          <p:cNvSpPr txBox="1"/>
          <p:nvPr/>
        </p:nvSpPr>
        <p:spPr>
          <a:xfrm>
            <a:off x="7548433" y="872814"/>
            <a:ext cx="4411091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 err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Overview</a:t>
            </a:r>
            <a:r>
              <a:rPr lang="nl-NL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/ git</a:t>
            </a: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endParaRPr lang="nl-NL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18700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8FC3364D-7CFC-D4E8-2133-360D1C3C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>
            <a:extLst>
              <a:ext uri="{FF2B5EF4-FFF2-40B4-BE49-F238E27FC236}">
                <a16:creationId xmlns:a16="http://schemas.microsoft.com/office/drawing/2014/main" id="{7E9F6909-31B3-DE83-1171-AAA21E9EF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9450" y="2158500"/>
            <a:ext cx="56382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dirty="0" err="1"/>
              <a:t>modellen</a:t>
            </a:r>
            <a:endParaRPr dirty="0"/>
          </a:p>
        </p:txBody>
      </p:sp>
      <p:sp>
        <p:nvSpPr>
          <p:cNvPr id="220" name="Google Shape;220;p34">
            <a:extLst>
              <a:ext uri="{FF2B5EF4-FFF2-40B4-BE49-F238E27FC236}">
                <a16:creationId xmlns:a16="http://schemas.microsoft.com/office/drawing/2014/main" id="{F533756F-2F6B-71A2-FC7C-AE116DAE85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24650" y="925388"/>
            <a:ext cx="10947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87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9DC50BBA-3312-2225-9CEB-8C6FB24A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F90390F6-547E-37CC-51C8-4EB80CA51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3257"/>
            <a:ext cx="9392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Modellen speedrun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-US" b="0" dirty="0"/>
              <a:t>DB‑row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/>
              <a:t>from_row</a:t>
            </a:r>
            <a:r>
              <a:rPr lang="en-US" b="0" dirty="0"/>
              <a:t>()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 object 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 </a:t>
            </a:r>
            <a:r>
              <a:rPr lang="en-US" b="0" dirty="0" err="1"/>
              <a:t>render_tmp</a:t>
            </a:r>
            <a:r>
              <a:rPr lang="en-US" b="0" dirty="0"/>
              <a:t>()</a:t>
            </a:r>
            <a:r>
              <a:rPr lang="en-US" b="0" dirty="0">
                <a:sym typeface="Wingdings" panose="05000000000000000000" pitchFamily="2" charset="2"/>
              </a:rPr>
              <a:t></a:t>
            </a:r>
            <a:r>
              <a:rPr lang="en-US" b="0" dirty="0"/>
              <a:t> HTML.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596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747960D5-57B4-AE01-DB5A-6AA79FCF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46425427-F322-BDE2-0465-ADF6B4EF9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model</a:t>
            </a:r>
            <a:endParaRPr dirty="0"/>
          </a:p>
        </p:txBody>
      </p:sp>
      <p:pic>
        <p:nvPicPr>
          <p:cNvPr id="6" name="Afbeelding 5" descr="Afbeelding met tekst, schermopname, software, scherm&#10;&#10;Door AI gegenereerde inhoud is mogelijk onjuist.">
            <a:extLst>
              <a:ext uri="{FF2B5EF4-FFF2-40B4-BE49-F238E27FC236}">
                <a16:creationId xmlns:a16="http://schemas.microsoft.com/office/drawing/2014/main" id="{F22F2A33-9DE6-90F1-E70A-FC5D03EE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95921"/>
            <a:ext cx="5812190" cy="301555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8404428-9EE6-E1C9-9FB0-3328537F4E45}"/>
              </a:ext>
            </a:extLst>
          </p:cNvPr>
          <p:cNvSpPr txBox="1"/>
          <p:nvPr/>
        </p:nvSpPr>
        <p:spPr>
          <a:xfrm>
            <a:off x="720000" y="1105593"/>
            <a:ext cx="71131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app.py → login()</a:t>
            </a:r>
          </a:p>
          <a:p>
            <a:r>
              <a:rPr lang="en-US" dirty="0">
                <a:solidFill>
                  <a:schemeClr val="tx2"/>
                </a:solidFill>
              </a:rPr>
              <a:t>app.py → profile()</a:t>
            </a:r>
          </a:p>
          <a:p>
            <a:r>
              <a:rPr lang="en-US" dirty="0">
                <a:solidFill>
                  <a:schemeClr val="tx2"/>
                </a:solidFill>
              </a:rPr>
              <a:t>app.py → </a:t>
            </a:r>
            <a:r>
              <a:rPr lang="en-US" dirty="0" err="1">
                <a:solidFill>
                  <a:schemeClr val="tx2"/>
                </a:solidFill>
              </a:rPr>
              <a:t>edit_profile_page</a:t>
            </a:r>
            <a:r>
              <a:rPr lang="en-US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8257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Wat is </a:t>
            </a:r>
            <a:r>
              <a:rPr lang="en-US" dirty="0" err="1"/>
              <a:t>InstaChain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1541525" y="1932774"/>
            <a:ext cx="2829000" cy="1172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nl-NL" dirty="0" err="1"/>
              <a:t>InstaChain</a:t>
            </a:r>
            <a:r>
              <a:rPr lang="nl-NL" dirty="0"/>
              <a:t> is een concept voor een sociaal mediaplatform waarin de gebruiker centraal staat.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3"/>
          </p:nvPr>
        </p:nvSpPr>
        <p:spPr>
          <a:xfrm>
            <a:off x="5336925" y="1932775"/>
            <a:ext cx="2829000" cy="879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/>
              <a:t>Maak een gratis account aan en bouw je profiel op. </a:t>
            </a: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4"/>
          </p:nvPr>
        </p:nvSpPr>
        <p:spPr>
          <a:xfrm>
            <a:off x="5336925" y="3670900"/>
            <a:ext cx="326674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Verdien</a:t>
            </a:r>
            <a:r>
              <a:rPr lang="en-US" dirty="0"/>
              <a:t> tokens door likes, shares </a:t>
            </a:r>
            <a:r>
              <a:rPr lang="en-US" dirty="0" err="1"/>
              <a:t>en</a:t>
            </a:r>
            <a:r>
              <a:rPr lang="en-US" dirty="0"/>
              <a:t> community engagement.</a:t>
            </a:r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 idx="5"/>
          </p:nvPr>
        </p:nvSpPr>
        <p:spPr>
          <a:xfrm>
            <a:off x="720200" y="1590775"/>
            <a:ext cx="675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6"/>
          </p:nvPr>
        </p:nvSpPr>
        <p:spPr>
          <a:xfrm>
            <a:off x="720200" y="3328875"/>
            <a:ext cx="675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title" idx="7"/>
          </p:nvPr>
        </p:nvSpPr>
        <p:spPr>
          <a:xfrm>
            <a:off x="4515466" y="1590775"/>
            <a:ext cx="675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8"/>
          </p:nvPr>
        </p:nvSpPr>
        <p:spPr>
          <a:xfrm>
            <a:off x="4515466" y="3328875"/>
            <a:ext cx="675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9"/>
          </p:nvPr>
        </p:nvSpPr>
        <p:spPr>
          <a:xfrm>
            <a:off x="1541525" y="15907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13"/>
          </p:nvPr>
        </p:nvSpPr>
        <p:spPr>
          <a:xfrm>
            <a:off x="5336925" y="15907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/>
              <a:t>Registreer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4"/>
          </p:nvPr>
        </p:nvSpPr>
        <p:spPr>
          <a:xfrm>
            <a:off x="1541525" y="33288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Creëer</a:t>
            </a:r>
            <a:r>
              <a:rPr lang="en-US" dirty="0"/>
              <a:t> &amp; Deel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5"/>
          </p:nvPr>
        </p:nvSpPr>
        <p:spPr>
          <a:xfrm>
            <a:off x="5336925" y="3328875"/>
            <a:ext cx="2829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/>
              <a:t>Verdien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2"/>
          </p:nvPr>
        </p:nvSpPr>
        <p:spPr>
          <a:xfrm>
            <a:off x="1362200" y="6767900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4"/>
          </p:nvPr>
        </p:nvSpPr>
        <p:spPr>
          <a:xfrm>
            <a:off x="5157600" y="6767900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" name="Google Shape;194;p32">
            <a:extLst>
              <a:ext uri="{FF2B5EF4-FFF2-40B4-BE49-F238E27FC236}">
                <a16:creationId xmlns:a16="http://schemas.microsoft.com/office/drawing/2014/main" id="{F1326075-8D76-7F08-F52C-AAE8F0A06FA9}"/>
              </a:ext>
            </a:extLst>
          </p:cNvPr>
          <p:cNvSpPr txBox="1">
            <a:spLocks/>
          </p:cNvSpPr>
          <p:nvPr/>
        </p:nvSpPr>
        <p:spPr>
          <a:xfrm>
            <a:off x="1486106" y="3638311"/>
            <a:ext cx="2829000" cy="117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nl-NL" dirty="0"/>
              <a:t>Upload je content en verbind met andere gebruikers.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46BFBB33-BCF5-0AF8-E228-90FC2FF38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>
            <a:extLst>
              <a:ext uri="{FF2B5EF4-FFF2-40B4-BE49-F238E27FC236}">
                <a16:creationId xmlns:a16="http://schemas.microsoft.com/office/drawing/2014/main" id="{71C193E0-4B6C-BA83-C17B-804AA2DC8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model</a:t>
            </a:r>
            <a:endParaRPr dirty="0"/>
          </a:p>
        </p:txBody>
      </p:sp>
      <p:pic>
        <p:nvPicPr>
          <p:cNvPr id="3" name="Afbeelding 2" descr="Afbeelding met tekst, schermopname&#10;&#10;Door AI gegenereerde inhoud is mogelijk onjuist.">
            <a:extLst>
              <a:ext uri="{FF2B5EF4-FFF2-40B4-BE49-F238E27FC236}">
                <a16:creationId xmlns:a16="http://schemas.microsoft.com/office/drawing/2014/main" id="{7E3A9DC6-7397-29B2-B3CF-390D6A0B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7" y="1981642"/>
            <a:ext cx="2729084" cy="3082326"/>
          </a:xfrm>
          <a:prstGeom prst="rect">
            <a:avLst/>
          </a:prstGeom>
        </p:spPr>
      </p:pic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17F2C153-5046-40A3-FE14-2B7EAFA5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241" y="1981642"/>
            <a:ext cx="5295336" cy="271683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07C6BF9-F03D-2778-B96B-27F3111791A2}"/>
              </a:ext>
            </a:extLst>
          </p:cNvPr>
          <p:cNvSpPr txBox="1"/>
          <p:nvPr/>
        </p:nvSpPr>
        <p:spPr>
          <a:xfrm>
            <a:off x="720000" y="1130351"/>
            <a:ext cx="70600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app.py → profile()</a:t>
            </a:r>
          </a:p>
          <a:p>
            <a:r>
              <a:rPr lang="en-US" dirty="0">
                <a:solidFill>
                  <a:schemeClr val="tx2"/>
                </a:solidFill>
              </a:rPr>
              <a:t>app.py → feed()</a:t>
            </a:r>
          </a:p>
          <a:p>
            <a:r>
              <a:rPr lang="en-US" dirty="0">
                <a:solidFill>
                  <a:schemeClr val="tx2"/>
                </a:solidFill>
              </a:rPr>
              <a:t>app.py → </a:t>
            </a:r>
            <a:r>
              <a:rPr lang="en-US" dirty="0" err="1">
                <a:solidFill>
                  <a:schemeClr val="tx2"/>
                </a:solidFill>
              </a:rPr>
              <a:t>edit_post</a:t>
            </a:r>
            <a:r>
              <a:rPr lang="en-US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351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1889450" y="2158500"/>
            <a:ext cx="56382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/>
              <a:t>Concept &amp; Huisstijl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 idx="2"/>
          </p:nvPr>
        </p:nvSpPr>
        <p:spPr>
          <a:xfrm>
            <a:off x="4024650" y="925388"/>
            <a:ext cx="10947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716700" y="39625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IDEAS</a:t>
            </a:r>
            <a:endParaRPr dirty="0"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5142420" y="2953218"/>
            <a:ext cx="2690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Donkere</a:t>
            </a:r>
            <a:r>
              <a:rPr lang="en-US" dirty="0"/>
              <a:t> interface met neon </a:t>
            </a:r>
            <a:r>
              <a:rPr lang="en-US" dirty="0" err="1"/>
              <a:t>accenten</a:t>
            </a:r>
            <a:r>
              <a:rPr lang="en-US" dirty="0"/>
              <a:t>, </a:t>
            </a:r>
            <a:r>
              <a:rPr lang="en-US" dirty="0" err="1"/>
              <a:t>geïnspireerd</a:t>
            </a:r>
            <a:r>
              <a:rPr lang="en-US" dirty="0"/>
              <a:t> door blockchain </a:t>
            </a:r>
            <a:r>
              <a:rPr lang="en-US" dirty="0" err="1"/>
              <a:t>en</a:t>
            </a:r>
            <a:r>
              <a:rPr lang="en-US" dirty="0"/>
              <a:t> tech-platforms.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/>
            <a:r>
              <a:rPr lang="nl-NL" dirty="0"/>
              <a:t>Futuristische vormgeving met focus op technologie, veiligheid en innovatie.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2"/>
          </p:nvPr>
        </p:nvSpPr>
        <p:spPr>
          <a:xfrm>
            <a:off x="5142175" y="2621600"/>
            <a:ext cx="269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Cyber/futuristic</a:t>
            </a:r>
            <a:endParaRPr dirty="0"/>
          </a:p>
        </p:txBody>
      </p:sp>
      <p:grpSp>
        <p:nvGrpSpPr>
          <p:cNvPr id="236" name="Google Shape;236;p36"/>
          <p:cNvGrpSpPr/>
          <p:nvPr/>
        </p:nvGrpSpPr>
        <p:grpSpPr>
          <a:xfrm>
            <a:off x="5142169" y="1635205"/>
            <a:ext cx="548654" cy="548620"/>
            <a:chOff x="5560678" y="2021340"/>
            <a:chExt cx="474122" cy="473847"/>
          </a:xfrm>
        </p:grpSpPr>
        <p:sp>
          <p:nvSpPr>
            <p:cNvPr id="237" name="Google Shape;237;p36"/>
            <p:cNvSpPr/>
            <p:nvPr/>
          </p:nvSpPr>
          <p:spPr>
            <a:xfrm>
              <a:off x="5772835" y="2124530"/>
              <a:ext cx="158224" cy="158499"/>
            </a:xfrm>
            <a:custGeom>
              <a:avLst/>
              <a:gdLst/>
              <a:ahLst/>
              <a:cxnLst/>
              <a:rect l="l" t="t" r="r" b="b"/>
              <a:pathLst>
                <a:path w="575" h="576" extrusionOk="0">
                  <a:moveTo>
                    <a:pt x="0" y="288"/>
                  </a:moveTo>
                  <a:lnTo>
                    <a:pt x="0" y="288"/>
                  </a:lnTo>
                  <a:cubicBezTo>
                    <a:pt x="0" y="447"/>
                    <a:pt x="129" y="576"/>
                    <a:pt x="289" y="576"/>
                  </a:cubicBezTo>
                  <a:cubicBezTo>
                    <a:pt x="446" y="576"/>
                    <a:pt x="575" y="447"/>
                    <a:pt x="575" y="288"/>
                  </a:cubicBezTo>
                  <a:cubicBezTo>
                    <a:pt x="575" y="129"/>
                    <a:pt x="446" y="0"/>
                    <a:pt x="289" y="0"/>
                  </a:cubicBezTo>
                  <a:cubicBezTo>
                    <a:pt x="129" y="0"/>
                    <a:pt x="0" y="129"/>
                    <a:pt x="0" y="288"/>
                  </a:cubicBezTo>
                  <a:moveTo>
                    <a:pt x="508" y="288"/>
                  </a:moveTo>
                  <a:lnTo>
                    <a:pt x="508" y="288"/>
                  </a:lnTo>
                  <a:cubicBezTo>
                    <a:pt x="508" y="410"/>
                    <a:pt x="410" y="508"/>
                    <a:pt x="289" y="508"/>
                  </a:cubicBezTo>
                  <a:cubicBezTo>
                    <a:pt x="166" y="508"/>
                    <a:pt x="68" y="410"/>
                    <a:pt x="68" y="288"/>
                  </a:cubicBezTo>
                  <a:cubicBezTo>
                    <a:pt x="68" y="166"/>
                    <a:pt x="166" y="67"/>
                    <a:pt x="289" y="67"/>
                  </a:cubicBezTo>
                  <a:cubicBezTo>
                    <a:pt x="410" y="67"/>
                    <a:pt x="508" y="166"/>
                    <a:pt x="508" y="288"/>
                  </a:cubicBezTo>
                  <a:moveTo>
                    <a:pt x="508" y="288"/>
                  </a:moveTo>
                  <a:lnTo>
                    <a:pt x="508" y="2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5813286" y="2164705"/>
              <a:ext cx="77874" cy="77874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142"/>
                  </a:moveTo>
                  <a:lnTo>
                    <a:pt x="0" y="142"/>
                  </a:lnTo>
                  <a:cubicBezTo>
                    <a:pt x="0" y="220"/>
                    <a:pt x="63" y="283"/>
                    <a:pt x="142" y="283"/>
                  </a:cubicBezTo>
                  <a:cubicBezTo>
                    <a:pt x="219" y="283"/>
                    <a:pt x="283" y="220"/>
                    <a:pt x="283" y="142"/>
                  </a:cubicBezTo>
                  <a:cubicBezTo>
                    <a:pt x="283" y="64"/>
                    <a:pt x="219" y="0"/>
                    <a:pt x="142" y="0"/>
                  </a:cubicBezTo>
                  <a:cubicBezTo>
                    <a:pt x="63" y="0"/>
                    <a:pt x="0" y="64"/>
                    <a:pt x="0" y="142"/>
                  </a:cubicBezTo>
                  <a:moveTo>
                    <a:pt x="215" y="142"/>
                  </a:moveTo>
                  <a:lnTo>
                    <a:pt x="215" y="142"/>
                  </a:lnTo>
                  <a:cubicBezTo>
                    <a:pt x="215" y="183"/>
                    <a:pt x="182" y="215"/>
                    <a:pt x="142" y="215"/>
                  </a:cubicBezTo>
                  <a:cubicBezTo>
                    <a:pt x="100" y="215"/>
                    <a:pt x="68" y="183"/>
                    <a:pt x="68" y="142"/>
                  </a:cubicBezTo>
                  <a:cubicBezTo>
                    <a:pt x="68" y="101"/>
                    <a:pt x="100" y="68"/>
                    <a:pt x="142" y="68"/>
                  </a:cubicBezTo>
                  <a:cubicBezTo>
                    <a:pt x="182" y="68"/>
                    <a:pt x="215" y="101"/>
                    <a:pt x="215" y="142"/>
                  </a:cubicBezTo>
                  <a:moveTo>
                    <a:pt x="215" y="142"/>
                  </a:moveTo>
                  <a:lnTo>
                    <a:pt x="215" y="1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5560678" y="2021340"/>
              <a:ext cx="474122" cy="473847"/>
            </a:xfrm>
            <a:custGeom>
              <a:avLst/>
              <a:gdLst/>
              <a:ahLst/>
              <a:cxnLst/>
              <a:rect l="l" t="t" r="r" b="b"/>
              <a:pathLst>
                <a:path w="1723" h="1722" extrusionOk="0">
                  <a:moveTo>
                    <a:pt x="1710" y="40"/>
                  </a:moveTo>
                  <a:lnTo>
                    <a:pt x="1710" y="40"/>
                  </a:lnTo>
                  <a:cubicBezTo>
                    <a:pt x="1707" y="26"/>
                    <a:pt x="1696" y="15"/>
                    <a:pt x="1682" y="12"/>
                  </a:cubicBezTo>
                  <a:cubicBezTo>
                    <a:pt x="1518" y="-12"/>
                    <a:pt x="1349" y="1"/>
                    <a:pt x="1192" y="51"/>
                  </a:cubicBezTo>
                  <a:cubicBezTo>
                    <a:pt x="1029" y="102"/>
                    <a:pt x="879" y="194"/>
                    <a:pt x="758" y="315"/>
                  </a:cubicBezTo>
                  <a:cubicBezTo>
                    <a:pt x="718" y="355"/>
                    <a:pt x="682" y="398"/>
                    <a:pt x="648" y="444"/>
                  </a:cubicBezTo>
                  <a:cubicBezTo>
                    <a:pt x="469" y="388"/>
                    <a:pt x="270" y="436"/>
                    <a:pt x="137" y="569"/>
                  </a:cubicBezTo>
                  <a:cubicBezTo>
                    <a:pt x="70" y="637"/>
                    <a:pt x="23" y="722"/>
                    <a:pt x="1" y="815"/>
                  </a:cubicBezTo>
                  <a:cubicBezTo>
                    <a:pt x="-2" y="826"/>
                    <a:pt x="1" y="837"/>
                    <a:pt x="10" y="846"/>
                  </a:cubicBezTo>
                  <a:cubicBezTo>
                    <a:pt x="106" y="942"/>
                    <a:pt x="106" y="942"/>
                    <a:pt x="106" y="942"/>
                  </a:cubicBezTo>
                  <a:cubicBezTo>
                    <a:pt x="112" y="947"/>
                    <a:pt x="120" y="951"/>
                    <a:pt x="129" y="951"/>
                  </a:cubicBezTo>
                  <a:cubicBezTo>
                    <a:pt x="137" y="951"/>
                    <a:pt x="146" y="948"/>
                    <a:pt x="152" y="942"/>
                  </a:cubicBezTo>
                  <a:cubicBezTo>
                    <a:pt x="220" y="878"/>
                    <a:pt x="308" y="842"/>
                    <a:pt x="402" y="840"/>
                  </a:cubicBezTo>
                  <a:cubicBezTo>
                    <a:pt x="424" y="840"/>
                    <a:pt x="446" y="841"/>
                    <a:pt x="469" y="844"/>
                  </a:cubicBezTo>
                  <a:cubicBezTo>
                    <a:pt x="459" y="888"/>
                    <a:pt x="452" y="933"/>
                    <a:pt x="448" y="979"/>
                  </a:cubicBezTo>
                  <a:cubicBezTo>
                    <a:pt x="448" y="986"/>
                    <a:pt x="449" y="994"/>
                    <a:pt x="453" y="1001"/>
                  </a:cubicBezTo>
                  <a:cubicBezTo>
                    <a:pt x="298" y="1070"/>
                    <a:pt x="298" y="1070"/>
                    <a:pt x="298" y="1070"/>
                  </a:cubicBezTo>
                  <a:cubicBezTo>
                    <a:pt x="288" y="1075"/>
                    <a:pt x="282" y="1084"/>
                    <a:pt x="279" y="1095"/>
                  </a:cubicBezTo>
                  <a:cubicBezTo>
                    <a:pt x="277" y="1105"/>
                    <a:pt x="281" y="1116"/>
                    <a:pt x="288" y="1124"/>
                  </a:cubicBezTo>
                  <a:cubicBezTo>
                    <a:pt x="291" y="1126"/>
                    <a:pt x="291" y="1126"/>
                    <a:pt x="291" y="1126"/>
                  </a:cubicBezTo>
                  <a:cubicBezTo>
                    <a:pt x="194" y="1155"/>
                    <a:pt x="120" y="1241"/>
                    <a:pt x="114" y="1345"/>
                  </a:cubicBezTo>
                  <a:cubicBezTo>
                    <a:pt x="97" y="1589"/>
                    <a:pt x="97" y="1589"/>
                    <a:pt x="97" y="1589"/>
                  </a:cubicBezTo>
                  <a:cubicBezTo>
                    <a:pt x="96" y="1599"/>
                    <a:pt x="99" y="1608"/>
                    <a:pt x="106" y="1615"/>
                  </a:cubicBezTo>
                  <a:cubicBezTo>
                    <a:pt x="112" y="1622"/>
                    <a:pt x="121" y="1625"/>
                    <a:pt x="130" y="1625"/>
                  </a:cubicBezTo>
                  <a:cubicBezTo>
                    <a:pt x="130" y="1625"/>
                    <a:pt x="131" y="1625"/>
                    <a:pt x="133" y="1625"/>
                  </a:cubicBezTo>
                  <a:cubicBezTo>
                    <a:pt x="376" y="1608"/>
                    <a:pt x="376" y="1608"/>
                    <a:pt x="376" y="1608"/>
                  </a:cubicBezTo>
                  <a:cubicBezTo>
                    <a:pt x="481" y="1602"/>
                    <a:pt x="567" y="1528"/>
                    <a:pt x="595" y="1431"/>
                  </a:cubicBezTo>
                  <a:cubicBezTo>
                    <a:pt x="598" y="1434"/>
                    <a:pt x="598" y="1434"/>
                    <a:pt x="598" y="1434"/>
                  </a:cubicBezTo>
                  <a:cubicBezTo>
                    <a:pt x="603" y="1439"/>
                    <a:pt x="612" y="1443"/>
                    <a:pt x="621" y="1443"/>
                  </a:cubicBezTo>
                  <a:cubicBezTo>
                    <a:pt x="623" y="1443"/>
                    <a:pt x="626" y="1443"/>
                    <a:pt x="627" y="1443"/>
                  </a:cubicBezTo>
                  <a:cubicBezTo>
                    <a:pt x="638" y="1440"/>
                    <a:pt x="647" y="1434"/>
                    <a:pt x="652" y="1424"/>
                  </a:cubicBezTo>
                  <a:cubicBezTo>
                    <a:pt x="721" y="1269"/>
                    <a:pt x="721" y="1269"/>
                    <a:pt x="721" y="1269"/>
                  </a:cubicBezTo>
                  <a:cubicBezTo>
                    <a:pt x="727" y="1272"/>
                    <a:pt x="733" y="1274"/>
                    <a:pt x="740" y="1274"/>
                  </a:cubicBezTo>
                  <a:cubicBezTo>
                    <a:pt x="741" y="1274"/>
                    <a:pt x="742" y="1274"/>
                    <a:pt x="743" y="1274"/>
                  </a:cubicBezTo>
                  <a:cubicBezTo>
                    <a:pt x="789" y="1270"/>
                    <a:pt x="834" y="1263"/>
                    <a:pt x="878" y="1253"/>
                  </a:cubicBezTo>
                  <a:cubicBezTo>
                    <a:pt x="881" y="1276"/>
                    <a:pt x="882" y="1298"/>
                    <a:pt x="882" y="1320"/>
                  </a:cubicBezTo>
                  <a:cubicBezTo>
                    <a:pt x="880" y="1413"/>
                    <a:pt x="844" y="1502"/>
                    <a:pt x="780" y="1569"/>
                  </a:cubicBezTo>
                  <a:cubicBezTo>
                    <a:pt x="768" y="1583"/>
                    <a:pt x="768" y="1604"/>
                    <a:pt x="780" y="1616"/>
                  </a:cubicBezTo>
                  <a:cubicBezTo>
                    <a:pt x="876" y="1712"/>
                    <a:pt x="876" y="1712"/>
                    <a:pt x="876" y="1712"/>
                  </a:cubicBezTo>
                  <a:cubicBezTo>
                    <a:pt x="882" y="1718"/>
                    <a:pt x="891" y="1722"/>
                    <a:pt x="899" y="1722"/>
                  </a:cubicBezTo>
                  <a:cubicBezTo>
                    <a:pt x="903" y="1722"/>
                    <a:pt x="905" y="1722"/>
                    <a:pt x="907" y="1721"/>
                  </a:cubicBezTo>
                  <a:cubicBezTo>
                    <a:pt x="1000" y="1699"/>
                    <a:pt x="1085" y="1652"/>
                    <a:pt x="1153" y="1585"/>
                  </a:cubicBezTo>
                  <a:cubicBezTo>
                    <a:pt x="1286" y="1452"/>
                    <a:pt x="1334" y="1253"/>
                    <a:pt x="1278" y="1074"/>
                  </a:cubicBezTo>
                  <a:cubicBezTo>
                    <a:pt x="1324" y="1040"/>
                    <a:pt x="1367" y="1004"/>
                    <a:pt x="1407" y="964"/>
                  </a:cubicBezTo>
                  <a:cubicBezTo>
                    <a:pt x="1422" y="949"/>
                    <a:pt x="1436" y="934"/>
                    <a:pt x="1450" y="918"/>
                  </a:cubicBezTo>
                  <a:cubicBezTo>
                    <a:pt x="1462" y="905"/>
                    <a:pt x="1461" y="883"/>
                    <a:pt x="1447" y="871"/>
                  </a:cubicBezTo>
                  <a:cubicBezTo>
                    <a:pt x="1433" y="859"/>
                    <a:pt x="1411" y="860"/>
                    <a:pt x="1399" y="874"/>
                  </a:cubicBezTo>
                  <a:cubicBezTo>
                    <a:pt x="1387" y="888"/>
                    <a:pt x="1373" y="902"/>
                    <a:pt x="1360" y="916"/>
                  </a:cubicBezTo>
                  <a:cubicBezTo>
                    <a:pt x="1275" y="1001"/>
                    <a:pt x="1176" y="1069"/>
                    <a:pt x="1068" y="1119"/>
                  </a:cubicBezTo>
                  <a:cubicBezTo>
                    <a:pt x="969" y="1165"/>
                    <a:pt x="862" y="1194"/>
                    <a:pt x="754" y="1206"/>
                  </a:cubicBezTo>
                  <a:cubicBezTo>
                    <a:pt x="516" y="968"/>
                    <a:pt x="516" y="968"/>
                    <a:pt x="516" y="968"/>
                  </a:cubicBezTo>
                  <a:cubicBezTo>
                    <a:pt x="528" y="860"/>
                    <a:pt x="556" y="753"/>
                    <a:pt x="602" y="654"/>
                  </a:cubicBezTo>
                  <a:cubicBezTo>
                    <a:pt x="653" y="545"/>
                    <a:pt x="721" y="447"/>
                    <a:pt x="806" y="362"/>
                  </a:cubicBezTo>
                  <a:cubicBezTo>
                    <a:pt x="917" y="251"/>
                    <a:pt x="1048" y="169"/>
                    <a:pt x="1196" y="120"/>
                  </a:cubicBezTo>
                  <a:cubicBezTo>
                    <a:pt x="1602" y="526"/>
                    <a:pt x="1602" y="526"/>
                    <a:pt x="1602" y="526"/>
                  </a:cubicBezTo>
                  <a:cubicBezTo>
                    <a:pt x="1590" y="562"/>
                    <a:pt x="1576" y="596"/>
                    <a:pt x="1561" y="630"/>
                  </a:cubicBezTo>
                  <a:cubicBezTo>
                    <a:pt x="1553" y="647"/>
                    <a:pt x="1559" y="667"/>
                    <a:pt x="1576" y="675"/>
                  </a:cubicBezTo>
                  <a:cubicBezTo>
                    <a:pt x="1593" y="683"/>
                    <a:pt x="1613" y="675"/>
                    <a:pt x="1621" y="658"/>
                  </a:cubicBezTo>
                  <a:cubicBezTo>
                    <a:pt x="1711" y="465"/>
                    <a:pt x="1742" y="252"/>
                    <a:pt x="1710" y="40"/>
                  </a:cubicBezTo>
                  <a:moveTo>
                    <a:pt x="1096" y="1180"/>
                  </a:moveTo>
                  <a:lnTo>
                    <a:pt x="1096" y="1180"/>
                  </a:lnTo>
                  <a:cubicBezTo>
                    <a:pt x="1139" y="1160"/>
                    <a:pt x="1181" y="1139"/>
                    <a:pt x="1220" y="1113"/>
                  </a:cubicBezTo>
                  <a:cubicBezTo>
                    <a:pt x="1259" y="1263"/>
                    <a:pt x="1216" y="1426"/>
                    <a:pt x="1105" y="1537"/>
                  </a:cubicBezTo>
                  <a:cubicBezTo>
                    <a:pt x="1051" y="1592"/>
                    <a:pt x="983" y="1631"/>
                    <a:pt x="910" y="1651"/>
                  </a:cubicBezTo>
                  <a:cubicBezTo>
                    <a:pt x="851" y="1592"/>
                    <a:pt x="851" y="1592"/>
                    <a:pt x="851" y="1592"/>
                  </a:cubicBezTo>
                  <a:cubicBezTo>
                    <a:pt x="913" y="1515"/>
                    <a:pt x="947" y="1421"/>
                    <a:pt x="950" y="1323"/>
                  </a:cubicBezTo>
                  <a:cubicBezTo>
                    <a:pt x="950" y="1293"/>
                    <a:pt x="948" y="1266"/>
                    <a:pt x="943" y="1237"/>
                  </a:cubicBezTo>
                  <a:cubicBezTo>
                    <a:pt x="996" y="1222"/>
                    <a:pt x="1047" y="1203"/>
                    <a:pt x="1096" y="1180"/>
                  </a:cubicBezTo>
                  <a:moveTo>
                    <a:pt x="538" y="1374"/>
                  </a:moveTo>
                  <a:lnTo>
                    <a:pt x="538" y="1374"/>
                  </a:lnTo>
                  <a:cubicBezTo>
                    <a:pt x="533" y="1463"/>
                    <a:pt x="461" y="1536"/>
                    <a:pt x="371" y="1541"/>
                  </a:cubicBezTo>
                  <a:cubicBezTo>
                    <a:pt x="166" y="1556"/>
                    <a:pt x="166" y="1556"/>
                    <a:pt x="166" y="1556"/>
                  </a:cubicBezTo>
                  <a:cubicBezTo>
                    <a:pt x="181" y="1351"/>
                    <a:pt x="181" y="1351"/>
                    <a:pt x="181" y="1351"/>
                  </a:cubicBezTo>
                  <a:cubicBezTo>
                    <a:pt x="186" y="1260"/>
                    <a:pt x="259" y="1189"/>
                    <a:pt x="348" y="1184"/>
                  </a:cubicBezTo>
                  <a:lnTo>
                    <a:pt x="538" y="1374"/>
                  </a:lnTo>
                  <a:moveTo>
                    <a:pt x="610" y="1351"/>
                  </a:moveTo>
                  <a:lnTo>
                    <a:pt x="610" y="1351"/>
                  </a:lnTo>
                  <a:cubicBezTo>
                    <a:pt x="370" y="1111"/>
                    <a:pt x="370" y="1111"/>
                    <a:pt x="370" y="1111"/>
                  </a:cubicBezTo>
                  <a:cubicBezTo>
                    <a:pt x="504" y="1051"/>
                    <a:pt x="504" y="1051"/>
                    <a:pt x="504" y="1051"/>
                  </a:cubicBezTo>
                  <a:cubicBezTo>
                    <a:pt x="671" y="1218"/>
                    <a:pt x="671" y="1218"/>
                    <a:pt x="671" y="1218"/>
                  </a:cubicBezTo>
                  <a:lnTo>
                    <a:pt x="610" y="1351"/>
                  </a:lnTo>
                  <a:moveTo>
                    <a:pt x="542" y="626"/>
                  </a:moveTo>
                  <a:lnTo>
                    <a:pt x="542" y="626"/>
                  </a:lnTo>
                  <a:cubicBezTo>
                    <a:pt x="518" y="675"/>
                    <a:pt x="500" y="726"/>
                    <a:pt x="485" y="779"/>
                  </a:cubicBezTo>
                  <a:cubicBezTo>
                    <a:pt x="456" y="773"/>
                    <a:pt x="428" y="771"/>
                    <a:pt x="399" y="772"/>
                  </a:cubicBezTo>
                  <a:cubicBezTo>
                    <a:pt x="301" y="775"/>
                    <a:pt x="206" y="809"/>
                    <a:pt x="130" y="871"/>
                  </a:cubicBezTo>
                  <a:cubicBezTo>
                    <a:pt x="71" y="812"/>
                    <a:pt x="71" y="812"/>
                    <a:pt x="71" y="812"/>
                  </a:cubicBezTo>
                  <a:cubicBezTo>
                    <a:pt x="91" y="739"/>
                    <a:pt x="130" y="671"/>
                    <a:pt x="184" y="617"/>
                  </a:cubicBezTo>
                  <a:cubicBezTo>
                    <a:pt x="296" y="506"/>
                    <a:pt x="459" y="463"/>
                    <a:pt x="609" y="502"/>
                  </a:cubicBezTo>
                  <a:cubicBezTo>
                    <a:pt x="583" y="541"/>
                    <a:pt x="561" y="583"/>
                    <a:pt x="542" y="626"/>
                  </a:cubicBezTo>
                  <a:moveTo>
                    <a:pt x="1269" y="99"/>
                  </a:moveTo>
                  <a:lnTo>
                    <a:pt x="1269" y="99"/>
                  </a:lnTo>
                  <a:cubicBezTo>
                    <a:pt x="1392" y="67"/>
                    <a:pt x="1520" y="59"/>
                    <a:pt x="1647" y="75"/>
                  </a:cubicBezTo>
                  <a:cubicBezTo>
                    <a:pt x="1663" y="203"/>
                    <a:pt x="1655" y="331"/>
                    <a:pt x="1623" y="453"/>
                  </a:cubicBezTo>
                  <a:lnTo>
                    <a:pt x="1269" y="99"/>
                  </a:lnTo>
                  <a:moveTo>
                    <a:pt x="1269" y="99"/>
                  </a:moveTo>
                  <a:lnTo>
                    <a:pt x="1269" y="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5968758" y="2225793"/>
              <a:ext cx="18437" cy="18437"/>
            </a:xfrm>
            <a:custGeom>
              <a:avLst/>
              <a:gdLst/>
              <a:ahLst/>
              <a:cxnLst/>
              <a:rect l="l" t="t" r="r" b="b"/>
              <a:pathLst>
                <a:path w="67" h="67" extrusionOk="0">
                  <a:moveTo>
                    <a:pt x="67" y="34"/>
                  </a:moveTo>
                  <a:lnTo>
                    <a:pt x="67" y="34"/>
                  </a:lnTo>
                  <a:cubicBezTo>
                    <a:pt x="67" y="52"/>
                    <a:pt x="53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7" y="15"/>
                    <a:pt x="67" y="34"/>
                  </a:cubicBezTo>
                  <a:moveTo>
                    <a:pt x="67" y="34"/>
                  </a:moveTo>
                  <a:lnTo>
                    <a:pt x="67" y="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36"/>
          <p:cNvGrpSpPr/>
          <p:nvPr/>
        </p:nvGrpSpPr>
        <p:grpSpPr>
          <a:xfrm>
            <a:off x="1793773" y="1635224"/>
            <a:ext cx="399281" cy="570388"/>
            <a:chOff x="7370211" y="2021340"/>
            <a:chExt cx="272696" cy="392396"/>
          </a:xfrm>
        </p:grpSpPr>
        <p:sp>
          <p:nvSpPr>
            <p:cNvPr id="242" name="Google Shape;242;p36"/>
            <p:cNvSpPr/>
            <p:nvPr/>
          </p:nvSpPr>
          <p:spPr>
            <a:xfrm>
              <a:off x="7441756" y="2093160"/>
              <a:ext cx="129606" cy="101263"/>
            </a:xfrm>
            <a:custGeom>
              <a:avLst/>
              <a:gdLst/>
              <a:ahLst/>
              <a:cxnLst/>
              <a:rect l="l" t="t" r="r" b="b"/>
              <a:pathLst>
                <a:path w="471" h="368" extrusionOk="0">
                  <a:moveTo>
                    <a:pt x="399" y="365"/>
                  </a:moveTo>
                  <a:lnTo>
                    <a:pt x="399" y="365"/>
                  </a:lnTo>
                  <a:cubicBezTo>
                    <a:pt x="404" y="367"/>
                    <a:pt x="409" y="368"/>
                    <a:pt x="414" y="368"/>
                  </a:cubicBezTo>
                  <a:cubicBezTo>
                    <a:pt x="423" y="368"/>
                    <a:pt x="433" y="363"/>
                    <a:pt x="438" y="354"/>
                  </a:cubicBezTo>
                  <a:cubicBezTo>
                    <a:pt x="459" y="319"/>
                    <a:pt x="471" y="277"/>
                    <a:pt x="471" y="235"/>
                  </a:cubicBezTo>
                  <a:cubicBezTo>
                    <a:pt x="471" y="106"/>
                    <a:pt x="365" y="0"/>
                    <a:pt x="236" y="0"/>
                  </a:cubicBezTo>
                  <a:cubicBezTo>
                    <a:pt x="106" y="0"/>
                    <a:pt x="0" y="106"/>
                    <a:pt x="0" y="235"/>
                  </a:cubicBezTo>
                  <a:cubicBezTo>
                    <a:pt x="0" y="277"/>
                    <a:pt x="12" y="319"/>
                    <a:pt x="33" y="354"/>
                  </a:cubicBezTo>
                  <a:cubicBezTo>
                    <a:pt x="38" y="363"/>
                    <a:pt x="47" y="368"/>
                    <a:pt x="57" y="368"/>
                  </a:cubicBezTo>
                  <a:cubicBezTo>
                    <a:pt x="62" y="368"/>
                    <a:pt x="68" y="367"/>
                    <a:pt x="72" y="365"/>
                  </a:cubicBezTo>
                  <a:cubicBezTo>
                    <a:pt x="84" y="357"/>
                    <a:pt x="89" y="339"/>
                    <a:pt x="81" y="326"/>
                  </a:cubicBezTo>
                  <a:cubicBezTo>
                    <a:pt x="65" y="298"/>
                    <a:pt x="56" y="267"/>
                    <a:pt x="56" y="235"/>
                  </a:cubicBezTo>
                  <a:cubicBezTo>
                    <a:pt x="56" y="136"/>
                    <a:pt x="137" y="55"/>
                    <a:pt x="236" y="55"/>
                  </a:cubicBezTo>
                  <a:cubicBezTo>
                    <a:pt x="334" y="55"/>
                    <a:pt x="415" y="136"/>
                    <a:pt x="415" y="235"/>
                  </a:cubicBezTo>
                  <a:cubicBezTo>
                    <a:pt x="415" y="267"/>
                    <a:pt x="406" y="298"/>
                    <a:pt x="390" y="326"/>
                  </a:cubicBezTo>
                  <a:cubicBezTo>
                    <a:pt x="383" y="339"/>
                    <a:pt x="386" y="357"/>
                    <a:pt x="399" y="365"/>
                  </a:cubicBezTo>
                  <a:moveTo>
                    <a:pt x="399" y="365"/>
                  </a:moveTo>
                  <a:lnTo>
                    <a:pt x="399" y="3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7541368" y="2067569"/>
              <a:ext cx="65766" cy="146117"/>
            </a:xfrm>
            <a:custGeom>
              <a:avLst/>
              <a:gdLst/>
              <a:ahLst/>
              <a:cxnLst/>
              <a:rect l="l" t="t" r="r" b="b"/>
              <a:pathLst>
                <a:path w="239" h="531" extrusionOk="0">
                  <a:moveTo>
                    <a:pt x="147" y="527"/>
                  </a:moveTo>
                  <a:lnTo>
                    <a:pt x="147" y="527"/>
                  </a:lnTo>
                  <a:cubicBezTo>
                    <a:pt x="152" y="530"/>
                    <a:pt x="156" y="531"/>
                    <a:pt x="162" y="531"/>
                  </a:cubicBezTo>
                  <a:cubicBezTo>
                    <a:pt x="171" y="531"/>
                    <a:pt x="180" y="527"/>
                    <a:pt x="185" y="518"/>
                  </a:cubicBezTo>
                  <a:cubicBezTo>
                    <a:pt x="220" y="461"/>
                    <a:pt x="239" y="395"/>
                    <a:pt x="239" y="328"/>
                  </a:cubicBezTo>
                  <a:cubicBezTo>
                    <a:pt x="239" y="191"/>
                    <a:pt x="163" y="65"/>
                    <a:pt x="41" y="3"/>
                  </a:cubicBezTo>
                  <a:cubicBezTo>
                    <a:pt x="27" y="-4"/>
                    <a:pt x="10" y="1"/>
                    <a:pt x="3" y="15"/>
                  </a:cubicBezTo>
                  <a:cubicBezTo>
                    <a:pt x="-4" y="28"/>
                    <a:pt x="2" y="45"/>
                    <a:pt x="15" y="52"/>
                  </a:cubicBezTo>
                  <a:cubicBezTo>
                    <a:pt x="119" y="106"/>
                    <a:pt x="183" y="211"/>
                    <a:pt x="183" y="328"/>
                  </a:cubicBezTo>
                  <a:cubicBezTo>
                    <a:pt x="183" y="385"/>
                    <a:pt x="167" y="441"/>
                    <a:pt x="138" y="489"/>
                  </a:cubicBezTo>
                  <a:cubicBezTo>
                    <a:pt x="130" y="502"/>
                    <a:pt x="134" y="519"/>
                    <a:pt x="147" y="527"/>
                  </a:cubicBezTo>
                  <a:moveTo>
                    <a:pt x="147" y="527"/>
                  </a:moveTo>
                  <a:lnTo>
                    <a:pt x="147" y="5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7414789" y="2057112"/>
              <a:ext cx="99612" cy="69068"/>
            </a:xfrm>
            <a:custGeom>
              <a:avLst/>
              <a:gdLst/>
              <a:ahLst/>
              <a:cxnLst/>
              <a:rect l="l" t="t" r="r" b="b"/>
              <a:pathLst>
                <a:path w="362" h="251" extrusionOk="0">
                  <a:moveTo>
                    <a:pt x="17" y="248"/>
                  </a:moveTo>
                  <a:lnTo>
                    <a:pt x="17" y="248"/>
                  </a:lnTo>
                  <a:cubicBezTo>
                    <a:pt x="20" y="250"/>
                    <a:pt x="24" y="251"/>
                    <a:pt x="28" y="251"/>
                  </a:cubicBezTo>
                  <a:cubicBezTo>
                    <a:pt x="38" y="251"/>
                    <a:pt x="48" y="245"/>
                    <a:pt x="53" y="234"/>
                  </a:cubicBezTo>
                  <a:cubicBezTo>
                    <a:pt x="104" y="126"/>
                    <a:pt x="214" y="56"/>
                    <a:pt x="334" y="56"/>
                  </a:cubicBezTo>
                  <a:cubicBezTo>
                    <a:pt x="349" y="56"/>
                    <a:pt x="362" y="44"/>
                    <a:pt x="362" y="28"/>
                  </a:cubicBezTo>
                  <a:cubicBezTo>
                    <a:pt x="362" y="12"/>
                    <a:pt x="349" y="0"/>
                    <a:pt x="334" y="0"/>
                  </a:cubicBezTo>
                  <a:cubicBezTo>
                    <a:pt x="263" y="0"/>
                    <a:pt x="194" y="20"/>
                    <a:pt x="135" y="60"/>
                  </a:cubicBezTo>
                  <a:cubicBezTo>
                    <a:pt x="77" y="97"/>
                    <a:pt x="31" y="149"/>
                    <a:pt x="3" y="211"/>
                  </a:cubicBezTo>
                  <a:cubicBezTo>
                    <a:pt x="-4" y="225"/>
                    <a:pt x="2" y="241"/>
                    <a:pt x="17" y="248"/>
                  </a:cubicBezTo>
                  <a:moveTo>
                    <a:pt x="17" y="248"/>
                  </a:moveTo>
                  <a:lnTo>
                    <a:pt x="17" y="2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7405983" y="2149845"/>
              <a:ext cx="61088" cy="95485"/>
            </a:xfrm>
            <a:custGeom>
              <a:avLst/>
              <a:gdLst/>
              <a:ahLst/>
              <a:cxnLst/>
              <a:rect l="l" t="t" r="r" b="b"/>
              <a:pathLst>
                <a:path w="222" h="347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94"/>
                    <a:pt x="17" y="156"/>
                    <a:pt x="50" y="212"/>
                  </a:cubicBezTo>
                  <a:cubicBezTo>
                    <a:pt x="81" y="266"/>
                    <a:pt x="126" y="311"/>
                    <a:pt x="180" y="343"/>
                  </a:cubicBezTo>
                  <a:cubicBezTo>
                    <a:pt x="184" y="346"/>
                    <a:pt x="189" y="347"/>
                    <a:pt x="193" y="347"/>
                  </a:cubicBezTo>
                  <a:cubicBezTo>
                    <a:pt x="203" y="347"/>
                    <a:pt x="212" y="342"/>
                    <a:pt x="218" y="333"/>
                  </a:cubicBezTo>
                  <a:cubicBezTo>
                    <a:pt x="226" y="320"/>
                    <a:pt x="221" y="303"/>
                    <a:pt x="208" y="295"/>
                  </a:cubicBezTo>
                  <a:cubicBezTo>
                    <a:pt x="163" y="268"/>
                    <a:pt x="125" y="230"/>
                    <a:pt x="98" y="184"/>
                  </a:cubicBezTo>
                  <a:cubicBezTo>
                    <a:pt x="71" y="137"/>
                    <a:pt x="56" y="83"/>
                    <a:pt x="56" y="29"/>
                  </a:cubicBez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moveTo>
                    <a:pt x="0" y="29"/>
                  </a:moveTo>
                  <a:lnTo>
                    <a:pt x="0" y="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7370211" y="2101140"/>
              <a:ext cx="52008" cy="154372"/>
            </a:xfrm>
            <a:custGeom>
              <a:avLst/>
              <a:gdLst/>
              <a:ahLst/>
              <a:cxnLst/>
              <a:rect l="l" t="t" r="r" b="b"/>
              <a:pathLst>
                <a:path w="189" h="561" extrusionOk="0">
                  <a:moveTo>
                    <a:pt x="55" y="206"/>
                  </a:moveTo>
                  <a:lnTo>
                    <a:pt x="55" y="206"/>
                  </a:lnTo>
                  <a:cubicBezTo>
                    <a:pt x="55" y="148"/>
                    <a:pt x="66" y="91"/>
                    <a:pt x="89" y="38"/>
                  </a:cubicBezTo>
                  <a:cubicBezTo>
                    <a:pt x="94" y="24"/>
                    <a:pt x="88" y="8"/>
                    <a:pt x="73" y="3"/>
                  </a:cubicBezTo>
                  <a:cubicBezTo>
                    <a:pt x="60" y="-4"/>
                    <a:pt x="43" y="3"/>
                    <a:pt x="37" y="17"/>
                  </a:cubicBezTo>
                  <a:cubicBezTo>
                    <a:pt x="13" y="77"/>
                    <a:pt x="0" y="140"/>
                    <a:pt x="0" y="206"/>
                  </a:cubicBezTo>
                  <a:cubicBezTo>
                    <a:pt x="0" y="337"/>
                    <a:pt x="51" y="459"/>
                    <a:pt x="142" y="552"/>
                  </a:cubicBezTo>
                  <a:cubicBezTo>
                    <a:pt x="147" y="557"/>
                    <a:pt x="154" y="561"/>
                    <a:pt x="162" y="561"/>
                  </a:cubicBezTo>
                  <a:cubicBezTo>
                    <a:pt x="168" y="561"/>
                    <a:pt x="175" y="559"/>
                    <a:pt x="181" y="553"/>
                  </a:cubicBezTo>
                  <a:cubicBezTo>
                    <a:pt x="192" y="542"/>
                    <a:pt x="192" y="525"/>
                    <a:pt x="181" y="514"/>
                  </a:cubicBezTo>
                  <a:cubicBezTo>
                    <a:pt x="100" y="431"/>
                    <a:pt x="55" y="321"/>
                    <a:pt x="55" y="206"/>
                  </a:cubicBezTo>
                  <a:moveTo>
                    <a:pt x="55" y="206"/>
                  </a:moveTo>
                  <a:lnTo>
                    <a:pt x="55" y="2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7421668" y="2021340"/>
              <a:ext cx="199225" cy="71820"/>
            </a:xfrm>
            <a:custGeom>
              <a:avLst/>
              <a:gdLst/>
              <a:ahLst/>
              <a:cxnLst/>
              <a:rect l="l" t="t" r="r" b="b"/>
              <a:pathLst>
                <a:path w="724" h="261" extrusionOk="0">
                  <a:moveTo>
                    <a:pt x="44" y="144"/>
                  </a:moveTo>
                  <a:lnTo>
                    <a:pt x="44" y="144"/>
                  </a:lnTo>
                  <a:cubicBezTo>
                    <a:pt x="122" y="86"/>
                    <a:pt x="212" y="56"/>
                    <a:pt x="309" y="56"/>
                  </a:cubicBezTo>
                  <a:cubicBezTo>
                    <a:pt x="454" y="56"/>
                    <a:pt x="591" y="128"/>
                    <a:pt x="673" y="249"/>
                  </a:cubicBezTo>
                  <a:cubicBezTo>
                    <a:pt x="679" y="257"/>
                    <a:pt x="686" y="261"/>
                    <a:pt x="695" y="261"/>
                  </a:cubicBezTo>
                  <a:cubicBezTo>
                    <a:pt x="701" y="261"/>
                    <a:pt x="707" y="260"/>
                    <a:pt x="711" y="257"/>
                  </a:cubicBezTo>
                  <a:cubicBezTo>
                    <a:pt x="725" y="248"/>
                    <a:pt x="728" y="230"/>
                    <a:pt x="719" y="218"/>
                  </a:cubicBezTo>
                  <a:cubicBezTo>
                    <a:pt x="626" y="82"/>
                    <a:pt x="474" y="0"/>
                    <a:pt x="309" y="0"/>
                  </a:cubicBezTo>
                  <a:cubicBezTo>
                    <a:pt x="200" y="0"/>
                    <a:pt x="98" y="35"/>
                    <a:pt x="11" y="99"/>
                  </a:cubicBezTo>
                  <a:cubicBezTo>
                    <a:pt x="-1" y="109"/>
                    <a:pt x="-4" y="126"/>
                    <a:pt x="6" y="138"/>
                  </a:cubicBezTo>
                  <a:cubicBezTo>
                    <a:pt x="15" y="150"/>
                    <a:pt x="32" y="153"/>
                    <a:pt x="44" y="144"/>
                  </a:cubicBezTo>
                  <a:moveTo>
                    <a:pt x="44" y="144"/>
                  </a:moveTo>
                  <a:lnTo>
                    <a:pt x="44" y="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7617041" y="2111597"/>
              <a:ext cx="25866" cy="105391"/>
            </a:xfrm>
            <a:custGeom>
              <a:avLst/>
              <a:gdLst/>
              <a:ahLst/>
              <a:cxnLst/>
              <a:rect l="l" t="t" r="r" b="b"/>
              <a:pathLst>
                <a:path w="94" h="383" extrusionOk="0">
                  <a:moveTo>
                    <a:pt x="38" y="168"/>
                  </a:moveTo>
                  <a:lnTo>
                    <a:pt x="38" y="168"/>
                  </a:lnTo>
                  <a:cubicBezTo>
                    <a:pt x="38" y="229"/>
                    <a:pt x="26" y="289"/>
                    <a:pt x="2" y="343"/>
                  </a:cubicBezTo>
                  <a:cubicBezTo>
                    <a:pt x="-4" y="358"/>
                    <a:pt x="2" y="375"/>
                    <a:pt x="16" y="380"/>
                  </a:cubicBezTo>
                  <a:cubicBezTo>
                    <a:pt x="20" y="383"/>
                    <a:pt x="23" y="383"/>
                    <a:pt x="27" y="383"/>
                  </a:cubicBezTo>
                  <a:cubicBezTo>
                    <a:pt x="38" y="383"/>
                    <a:pt x="48" y="377"/>
                    <a:pt x="53" y="366"/>
                  </a:cubicBezTo>
                  <a:cubicBezTo>
                    <a:pt x="81" y="303"/>
                    <a:pt x="94" y="237"/>
                    <a:pt x="94" y="168"/>
                  </a:cubicBezTo>
                  <a:cubicBezTo>
                    <a:pt x="94" y="117"/>
                    <a:pt x="86" y="68"/>
                    <a:pt x="72" y="21"/>
                  </a:cubicBezTo>
                  <a:cubicBezTo>
                    <a:pt x="67" y="6"/>
                    <a:pt x="52" y="-3"/>
                    <a:pt x="37" y="2"/>
                  </a:cubicBezTo>
                  <a:cubicBezTo>
                    <a:pt x="22" y="6"/>
                    <a:pt x="15" y="22"/>
                    <a:pt x="19" y="36"/>
                  </a:cubicBezTo>
                  <a:cubicBezTo>
                    <a:pt x="31" y="79"/>
                    <a:pt x="38" y="123"/>
                    <a:pt x="38" y="168"/>
                  </a:cubicBezTo>
                  <a:moveTo>
                    <a:pt x="38" y="168"/>
                  </a:moveTo>
                  <a:lnTo>
                    <a:pt x="38" y="1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7432125" y="2131959"/>
              <a:ext cx="210782" cy="281777"/>
            </a:xfrm>
            <a:custGeom>
              <a:avLst/>
              <a:gdLst/>
              <a:ahLst/>
              <a:cxnLst/>
              <a:rect l="l" t="t" r="r" b="b"/>
              <a:pathLst>
                <a:path w="766" h="1024" extrusionOk="0">
                  <a:moveTo>
                    <a:pt x="672" y="517"/>
                  </a:moveTo>
                  <a:lnTo>
                    <a:pt x="672" y="517"/>
                  </a:lnTo>
                  <a:cubicBezTo>
                    <a:pt x="654" y="517"/>
                    <a:pt x="637" y="522"/>
                    <a:pt x="623" y="531"/>
                  </a:cubicBezTo>
                  <a:cubicBezTo>
                    <a:pt x="607" y="499"/>
                    <a:pt x="574" y="478"/>
                    <a:pt x="538" y="478"/>
                  </a:cubicBezTo>
                  <a:cubicBezTo>
                    <a:pt x="518" y="478"/>
                    <a:pt x="501" y="485"/>
                    <a:pt x="485" y="495"/>
                  </a:cubicBezTo>
                  <a:cubicBezTo>
                    <a:pt x="468" y="468"/>
                    <a:pt x="438" y="450"/>
                    <a:pt x="404" y="450"/>
                  </a:cubicBezTo>
                  <a:cubicBezTo>
                    <a:pt x="391" y="450"/>
                    <a:pt x="377" y="453"/>
                    <a:pt x="365" y="459"/>
                  </a:cubicBezTo>
                  <a:cubicBezTo>
                    <a:pt x="365" y="95"/>
                    <a:pt x="365" y="95"/>
                    <a:pt x="365" y="95"/>
                  </a:cubicBezTo>
                  <a:cubicBezTo>
                    <a:pt x="365" y="43"/>
                    <a:pt x="322" y="0"/>
                    <a:pt x="271" y="0"/>
                  </a:cubicBezTo>
                  <a:cubicBezTo>
                    <a:pt x="218" y="0"/>
                    <a:pt x="175" y="43"/>
                    <a:pt x="175" y="95"/>
                  </a:cubicBezTo>
                  <a:cubicBezTo>
                    <a:pt x="175" y="489"/>
                    <a:pt x="175" y="489"/>
                    <a:pt x="175" y="489"/>
                  </a:cubicBezTo>
                  <a:cubicBezTo>
                    <a:pt x="163" y="472"/>
                    <a:pt x="145" y="460"/>
                    <a:pt x="124" y="454"/>
                  </a:cubicBezTo>
                  <a:cubicBezTo>
                    <a:pt x="98" y="448"/>
                    <a:pt x="72" y="451"/>
                    <a:pt x="50" y="464"/>
                  </a:cubicBezTo>
                  <a:cubicBezTo>
                    <a:pt x="3" y="491"/>
                    <a:pt x="-14" y="552"/>
                    <a:pt x="13" y="599"/>
                  </a:cubicBezTo>
                  <a:cubicBezTo>
                    <a:pt x="190" y="905"/>
                    <a:pt x="190" y="905"/>
                    <a:pt x="190" y="905"/>
                  </a:cubicBezTo>
                  <a:cubicBezTo>
                    <a:pt x="202" y="944"/>
                    <a:pt x="223" y="981"/>
                    <a:pt x="249" y="1014"/>
                  </a:cubicBezTo>
                  <a:cubicBezTo>
                    <a:pt x="255" y="1020"/>
                    <a:pt x="263" y="1024"/>
                    <a:pt x="271" y="1024"/>
                  </a:cubicBezTo>
                  <a:cubicBezTo>
                    <a:pt x="276" y="1024"/>
                    <a:pt x="283" y="1022"/>
                    <a:pt x="289" y="1018"/>
                  </a:cubicBezTo>
                  <a:cubicBezTo>
                    <a:pt x="300" y="1008"/>
                    <a:pt x="302" y="990"/>
                    <a:pt x="292" y="979"/>
                  </a:cubicBezTo>
                  <a:cubicBezTo>
                    <a:pt x="253" y="932"/>
                    <a:pt x="232" y="871"/>
                    <a:pt x="232" y="811"/>
                  </a:cubicBezTo>
                  <a:cubicBezTo>
                    <a:pt x="232" y="95"/>
                    <a:pt x="232" y="95"/>
                    <a:pt x="232" y="95"/>
                  </a:cubicBezTo>
                  <a:cubicBezTo>
                    <a:pt x="232" y="73"/>
                    <a:pt x="249" y="55"/>
                    <a:pt x="271" y="55"/>
                  </a:cubicBezTo>
                  <a:cubicBezTo>
                    <a:pt x="292" y="55"/>
                    <a:pt x="310" y="73"/>
                    <a:pt x="310" y="95"/>
                  </a:cubicBezTo>
                  <a:cubicBezTo>
                    <a:pt x="310" y="612"/>
                    <a:pt x="310" y="612"/>
                    <a:pt x="310" y="612"/>
                  </a:cubicBezTo>
                  <a:cubicBezTo>
                    <a:pt x="310" y="628"/>
                    <a:pt x="322" y="640"/>
                    <a:pt x="338" y="640"/>
                  </a:cubicBezTo>
                  <a:cubicBezTo>
                    <a:pt x="353" y="640"/>
                    <a:pt x="365" y="628"/>
                    <a:pt x="365" y="612"/>
                  </a:cubicBezTo>
                  <a:cubicBezTo>
                    <a:pt x="365" y="544"/>
                    <a:pt x="365" y="544"/>
                    <a:pt x="365" y="544"/>
                  </a:cubicBezTo>
                  <a:cubicBezTo>
                    <a:pt x="365" y="523"/>
                    <a:pt x="383" y="506"/>
                    <a:pt x="404" y="506"/>
                  </a:cubicBezTo>
                  <a:cubicBezTo>
                    <a:pt x="425" y="506"/>
                    <a:pt x="443" y="523"/>
                    <a:pt x="443" y="544"/>
                  </a:cubicBezTo>
                  <a:cubicBezTo>
                    <a:pt x="443" y="612"/>
                    <a:pt x="443" y="612"/>
                    <a:pt x="443" y="612"/>
                  </a:cubicBezTo>
                  <a:cubicBezTo>
                    <a:pt x="443" y="628"/>
                    <a:pt x="456" y="640"/>
                    <a:pt x="471" y="640"/>
                  </a:cubicBezTo>
                  <a:cubicBezTo>
                    <a:pt x="487" y="640"/>
                    <a:pt x="499" y="628"/>
                    <a:pt x="499" y="612"/>
                  </a:cubicBezTo>
                  <a:cubicBezTo>
                    <a:pt x="499" y="573"/>
                    <a:pt x="499" y="573"/>
                    <a:pt x="499" y="573"/>
                  </a:cubicBezTo>
                  <a:cubicBezTo>
                    <a:pt x="499" y="552"/>
                    <a:pt x="516" y="534"/>
                    <a:pt x="538" y="534"/>
                  </a:cubicBezTo>
                  <a:cubicBezTo>
                    <a:pt x="560" y="534"/>
                    <a:pt x="577" y="552"/>
                    <a:pt x="577" y="573"/>
                  </a:cubicBezTo>
                  <a:cubicBezTo>
                    <a:pt x="577" y="612"/>
                    <a:pt x="577" y="612"/>
                    <a:pt x="577" y="612"/>
                  </a:cubicBezTo>
                  <a:cubicBezTo>
                    <a:pt x="577" y="628"/>
                    <a:pt x="589" y="640"/>
                    <a:pt x="605" y="640"/>
                  </a:cubicBezTo>
                  <a:cubicBezTo>
                    <a:pt x="620" y="640"/>
                    <a:pt x="633" y="628"/>
                    <a:pt x="633" y="612"/>
                  </a:cubicBezTo>
                  <a:cubicBezTo>
                    <a:pt x="633" y="611"/>
                    <a:pt x="633" y="611"/>
                    <a:pt x="633" y="611"/>
                  </a:cubicBezTo>
                  <a:cubicBezTo>
                    <a:pt x="633" y="590"/>
                    <a:pt x="651" y="572"/>
                    <a:pt x="672" y="572"/>
                  </a:cubicBezTo>
                  <a:cubicBezTo>
                    <a:pt x="693" y="572"/>
                    <a:pt x="710" y="590"/>
                    <a:pt x="710" y="611"/>
                  </a:cubicBezTo>
                  <a:cubicBezTo>
                    <a:pt x="710" y="821"/>
                    <a:pt x="710" y="821"/>
                    <a:pt x="710" y="821"/>
                  </a:cubicBezTo>
                  <a:cubicBezTo>
                    <a:pt x="710" y="878"/>
                    <a:pt x="690" y="934"/>
                    <a:pt x="651" y="978"/>
                  </a:cubicBezTo>
                  <a:cubicBezTo>
                    <a:pt x="641" y="989"/>
                    <a:pt x="642" y="1007"/>
                    <a:pt x="653" y="1017"/>
                  </a:cubicBezTo>
                  <a:cubicBezTo>
                    <a:pt x="659" y="1022"/>
                    <a:pt x="665" y="1024"/>
                    <a:pt x="672" y="1024"/>
                  </a:cubicBezTo>
                  <a:cubicBezTo>
                    <a:pt x="680" y="1024"/>
                    <a:pt x="687" y="1020"/>
                    <a:pt x="692" y="1015"/>
                  </a:cubicBezTo>
                  <a:cubicBezTo>
                    <a:pt x="740" y="961"/>
                    <a:pt x="766" y="893"/>
                    <a:pt x="766" y="821"/>
                  </a:cubicBezTo>
                  <a:cubicBezTo>
                    <a:pt x="766" y="611"/>
                    <a:pt x="766" y="611"/>
                    <a:pt x="766" y="611"/>
                  </a:cubicBezTo>
                  <a:cubicBezTo>
                    <a:pt x="766" y="560"/>
                    <a:pt x="724" y="517"/>
                    <a:pt x="672" y="517"/>
                  </a:cubicBezTo>
                  <a:moveTo>
                    <a:pt x="77" y="513"/>
                  </a:moveTo>
                  <a:lnTo>
                    <a:pt x="77" y="513"/>
                  </a:lnTo>
                  <a:cubicBezTo>
                    <a:pt x="87" y="507"/>
                    <a:pt x="98" y="506"/>
                    <a:pt x="109" y="508"/>
                  </a:cubicBezTo>
                  <a:cubicBezTo>
                    <a:pt x="121" y="512"/>
                    <a:pt x="130" y="518"/>
                    <a:pt x="135" y="528"/>
                  </a:cubicBezTo>
                  <a:cubicBezTo>
                    <a:pt x="175" y="599"/>
                    <a:pt x="175" y="599"/>
                    <a:pt x="175" y="599"/>
                  </a:cubicBezTo>
                  <a:cubicBezTo>
                    <a:pt x="175" y="768"/>
                    <a:pt x="175" y="768"/>
                    <a:pt x="175" y="768"/>
                  </a:cubicBezTo>
                  <a:cubicBezTo>
                    <a:pt x="62" y="571"/>
                    <a:pt x="62" y="571"/>
                    <a:pt x="62" y="571"/>
                  </a:cubicBezTo>
                  <a:cubicBezTo>
                    <a:pt x="50" y="551"/>
                    <a:pt x="57" y="524"/>
                    <a:pt x="77" y="513"/>
                  </a:cubicBezTo>
                  <a:moveTo>
                    <a:pt x="77" y="513"/>
                  </a:moveTo>
                  <a:lnTo>
                    <a:pt x="77" y="5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7397178" y="2071421"/>
              <a:ext cx="15410" cy="1541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6" y="28"/>
                  </a:moveTo>
                  <a:lnTo>
                    <a:pt x="56" y="28"/>
                  </a:lnTo>
                  <a:cubicBezTo>
                    <a:pt x="56" y="43"/>
                    <a:pt x="44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moveTo>
                    <a:pt x="56" y="28"/>
                  </a:moveTo>
                  <a:lnTo>
                    <a:pt x="56" y="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36"/>
          <p:cNvSpPr txBox="1">
            <a:spLocks noGrp="1"/>
          </p:cNvSpPr>
          <p:nvPr>
            <p:ph type="subTitle" idx="3"/>
          </p:nvPr>
        </p:nvSpPr>
        <p:spPr>
          <a:xfrm>
            <a:off x="1794017" y="2953204"/>
            <a:ext cx="2690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nl-NL" dirty="0"/>
              <a:t>Strakke </a:t>
            </a:r>
            <a:r>
              <a:rPr lang="nl-NL" dirty="0" err="1"/>
              <a:t>layout</a:t>
            </a:r>
            <a:r>
              <a:rPr lang="nl-NL" dirty="0"/>
              <a:t> met veel witruimte, gericht op eenvoud en herkenbaarheid</a:t>
            </a:r>
          </a:p>
          <a:p>
            <a:pPr marL="0" lvl="0" indent="0"/>
            <a:endParaRPr lang="nl-NL" dirty="0"/>
          </a:p>
          <a:p>
            <a:pPr marL="0" lvl="0" indent="0"/>
            <a:endParaRPr lang="nl-NL" dirty="0"/>
          </a:p>
          <a:p>
            <a:pPr marL="0" indent="0"/>
            <a:r>
              <a:rPr lang="nl-NL" dirty="0"/>
              <a:t>Focus op content, eenvoud en gebruiksgemak.</a:t>
            </a:r>
          </a:p>
          <a:p>
            <a:pPr marL="0" lvl="0" indent="0"/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4"/>
          </p:nvPr>
        </p:nvSpPr>
        <p:spPr>
          <a:xfrm>
            <a:off x="1793775" y="2621600"/>
            <a:ext cx="2690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Minimalistisch</a:t>
            </a:r>
            <a:endParaRPr dirty="0"/>
          </a:p>
        </p:txBody>
      </p:sp>
      <p:pic>
        <p:nvPicPr>
          <p:cNvPr id="8" name="Afbeelding 7" descr="Afbeelding met schermopname, tekst, Website, software&#10;&#10;Door AI gegenereerde inhoud is mogelijk onjuist.">
            <a:extLst>
              <a:ext uri="{FF2B5EF4-FFF2-40B4-BE49-F238E27FC236}">
                <a16:creationId xmlns:a16="http://schemas.microsoft.com/office/drawing/2014/main" id="{81DD0F83-65D1-0FD7-F133-02225A97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6" t="7704" r="4827" b="7704"/>
          <a:stretch>
            <a:fillRect/>
          </a:stretch>
        </p:blipFill>
        <p:spPr>
          <a:xfrm>
            <a:off x="1573110" y="1305241"/>
            <a:ext cx="6182078" cy="3421717"/>
          </a:xfrm>
          <a:prstGeom prst="rect">
            <a:avLst/>
          </a:prstGeom>
        </p:spPr>
      </p:pic>
      <p:pic>
        <p:nvPicPr>
          <p:cNvPr id="10" name="Afbeelding 9" descr="Afbeelding met tekst, person, kleding, schermopname&#10;&#10;Door AI gegenereerde inhoud is mogelijk onjuist.">
            <a:extLst>
              <a:ext uri="{FF2B5EF4-FFF2-40B4-BE49-F238E27FC236}">
                <a16:creationId xmlns:a16="http://schemas.microsoft.com/office/drawing/2014/main" id="{EA748A53-87A1-AFB7-8180-92ED61EA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6" y="1044572"/>
            <a:ext cx="4676108" cy="3680348"/>
          </a:xfrm>
          <a:prstGeom prst="rect">
            <a:avLst/>
          </a:prstGeom>
        </p:spPr>
      </p:pic>
      <p:pic>
        <p:nvPicPr>
          <p:cNvPr id="12" name="Afbeelding 11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2C5889AD-AFAF-92B6-4B0D-FCB3E728B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67973"/>
            <a:ext cx="4680529" cy="397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883721" y="524530"/>
            <a:ext cx="36942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Gekozen voor cyber blue futuristic</a:t>
            </a:r>
            <a:endParaRPr dirty="0"/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1"/>
          </p:nvPr>
        </p:nvSpPr>
        <p:spPr>
          <a:xfrm>
            <a:off x="674799" y="1529176"/>
            <a:ext cx="3694200" cy="1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 err="1"/>
              <a:t>Knoppen</a:t>
            </a:r>
            <a:r>
              <a:rPr lang="en-US" b="1" dirty="0"/>
              <a:t> &amp; </a:t>
            </a:r>
            <a:r>
              <a:rPr lang="en-US" b="1" dirty="0" err="1"/>
              <a:t>interactie</a:t>
            </a:r>
            <a:endParaRPr lang="en-US" b="1" dirty="0"/>
          </a:p>
          <a:p>
            <a:r>
              <a:rPr lang="en-US" dirty="0" err="1"/>
              <a:t>Afgeronde</a:t>
            </a:r>
            <a:r>
              <a:rPr lang="en-US" dirty="0"/>
              <a:t> (pill-shape)</a:t>
            </a:r>
          </a:p>
          <a:p>
            <a:r>
              <a:rPr lang="en-US" dirty="0" err="1"/>
              <a:t>Middelzware</a:t>
            </a:r>
            <a:r>
              <a:rPr lang="en-US" dirty="0"/>
              <a:t> font-weight (600)</a:t>
            </a:r>
          </a:p>
          <a:p>
            <a:r>
              <a:rPr lang="en-US" dirty="0"/>
              <a:t>Neon glow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subtiele</a:t>
            </a:r>
            <a:r>
              <a:rPr lang="en-US" dirty="0"/>
              <a:t> </a:t>
            </a:r>
            <a:r>
              <a:rPr lang="en-US" dirty="0" err="1"/>
              <a:t>schaduw</a:t>
            </a:r>
            <a:endParaRPr lang="en-US" dirty="0"/>
          </a:p>
          <a:p>
            <a:r>
              <a:rPr lang="en-US" b="1" dirty="0"/>
              <a:t>Primary button:</a:t>
            </a:r>
            <a:r>
              <a:rPr lang="en-US" dirty="0"/>
              <a:t> cyber-</a:t>
            </a:r>
            <a:r>
              <a:rPr lang="en-US" dirty="0" err="1"/>
              <a:t>blauw</a:t>
            </a:r>
            <a:r>
              <a:rPr lang="en-US" dirty="0"/>
              <a:t> met </a:t>
            </a:r>
            <a:r>
              <a:rPr lang="en-US" dirty="0" err="1"/>
              <a:t>versterkte</a:t>
            </a:r>
            <a:r>
              <a:rPr lang="en-US" dirty="0"/>
              <a:t> hover-state</a:t>
            </a:r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Links:</a:t>
            </a:r>
            <a:r>
              <a:rPr lang="en-US" dirty="0"/>
              <a:t> </a:t>
            </a:r>
            <a:r>
              <a:rPr lang="en-US" dirty="0" err="1"/>
              <a:t>accentkleur</a:t>
            </a:r>
            <a:r>
              <a:rPr lang="en-US" dirty="0"/>
              <a:t> met </a:t>
            </a:r>
            <a:r>
              <a:rPr lang="en-US" dirty="0" err="1"/>
              <a:t>duidelijke</a:t>
            </a:r>
            <a:r>
              <a:rPr lang="en-US" dirty="0"/>
              <a:t> hover-feedback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5D17FA0-4E1C-9865-F40C-D4B61955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34" y="2969609"/>
            <a:ext cx="2293233" cy="421744"/>
          </a:xfrm>
          <a:prstGeom prst="rect">
            <a:avLst/>
          </a:prstGeom>
        </p:spPr>
      </p:pic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7E7F577-2A58-864A-9710-DA0B3D34A5C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397250" y="-185823"/>
            <a:ext cx="3632700" cy="5242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Google Shape;227;p35">
            <a:extLst>
              <a:ext uri="{FF2B5EF4-FFF2-40B4-BE49-F238E27FC236}">
                <a16:creationId xmlns:a16="http://schemas.microsoft.com/office/drawing/2014/main" id="{B5817771-D4E4-81C2-0FD7-3730563FC5D3}"/>
              </a:ext>
            </a:extLst>
          </p:cNvPr>
          <p:cNvSpPr txBox="1">
            <a:spLocks/>
          </p:cNvSpPr>
          <p:nvPr/>
        </p:nvSpPr>
        <p:spPr>
          <a:xfrm>
            <a:off x="4660569" y="1447677"/>
            <a:ext cx="36942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SzPts val="1100"/>
              <a:buFont typeface="Asap"/>
              <a:buNone/>
            </a:pPr>
            <a:r>
              <a:rPr lang="en-GB" b="1" dirty="0" err="1"/>
              <a:t>Kleurenpalet</a:t>
            </a:r>
            <a:endParaRPr lang="en-US" b="1" dirty="0"/>
          </a:p>
          <a:p>
            <a:r>
              <a:rPr lang="en-US" b="1" dirty="0" err="1"/>
              <a:t>Achtergrond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donker</a:t>
            </a:r>
            <a:r>
              <a:rPr lang="en-US" dirty="0"/>
              <a:t> </a:t>
            </a:r>
            <a:r>
              <a:rPr lang="en-US" dirty="0" err="1"/>
              <a:t>antraciet</a:t>
            </a:r>
            <a:r>
              <a:rPr lang="en-US" dirty="0"/>
              <a:t> (</a:t>
            </a:r>
            <a:r>
              <a:rPr lang="en-US" b="1" dirty="0"/>
              <a:t>#0b0d0f</a:t>
            </a:r>
            <a:r>
              <a:rPr lang="en-US" dirty="0"/>
              <a:t>)</a:t>
            </a:r>
          </a:p>
          <a:p>
            <a:r>
              <a:rPr lang="fr-FR" b="1" dirty="0"/>
              <a:t>Primaire </a:t>
            </a:r>
            <a:r>
              <a:rPr lang="fr-FR" b="1" dirty="0" err="1"/>
              <a:t>accentkleur</a:t>
            </a:r>
            <a:r>
              <a:rPr lang="fr-FR" b="1" dirty="0"/>
              <a:t>: </a:t>
            </a:r>
            <a:r>
              <a:rPr lang="fr-FR" dirty="0" err="1"/>
              <a:t>neon</a:t>
            </a:r>
            <a:r>
              <a:rPr lang="fr-FR" dirty="0"/>
              <a:t> </a:t>
            </a:r>
            <a:r>
              <a:rPr lang="fr-FR" dirty="0" err="1"/>
              <a:t>cyaan</a:t>
            </a:r>
            <a:r>
              <a:rPr lang="fr-FR" dirty="0"/>
              <a:t> (#1fe3c6)</a:t>
            </a:r>
          </a:p>
          <a:p>
            <a:r>
              <a:rPr lang="en-US" b="1" dirty="0" err="1"/>
              <a:t>Secundaire</a:t>
            </a:r>
            <a:r>
              <a:rPr lang="en-US" b="1" dirty="0"/>
              <a:t> </a:t>
            </a:r>
            <a:r>
              <a:rPr lang="en-US" b="1" dirty="0" err="1"/>
              <a:t>accentkleur</a:t>
            </a:r>
            <a:r>
              <a:rPr lang="en-US" b="1" dirty="0"/>
              <a:t>:</a:t>
            </a:r>
            <a:r>
              <a:rPr lang="en-US" dirty="0"/>
              <a:t> cyber-</a:t>
            </a:r>
            <a:r>
              <a:rPr lang="en-US" dirty="0" err="1"/>
              <a:t>blauw</a:t>
            </a:r>
            <a:r>
              <a:rPr lang="en-US" dirty="0"/>
              <a:t> (</a:t>
            </a:r>
            <a:r>
              <a:rPr lang="en-US" b="1" dirty="0"/>
              <a:t>#37e6ff</a:t>
            </a:r>
            <a:r>
              <a:rPr lang="en-US" dirty="0"/>
              <a:t>)</a:t>
            </a:r>
          </a:p>
          <a:p>
            <a:r>
              <a:rPr lang="en-US" b="1" dirty="0" err="1"/>
              <a:t>Tekstkleur</a:t>
            </a:r>
            <a:r>
              <a:rPr lang="en-US" b="1" dirty="0"/>
              <a:t>: </a:t>
            </a:r>
            <a:r>
              <a:rPr lang="nl-NL" b="1" dirty="0"/>
              <a:t> </a:t>
            </a:r>
            <a:r>
              <a:rPr lang="nl-NL" dirty="0"/>
              <a:t>licht cyaan/wit (</a:t>
            </a:r>
            <a:r>
              <a:rPr lang="nl-NL" b="1" dirty="0"/>
              <a:t>#e7f6f4</a:t>
            </a:r>
            <a:r>
              <a:rPr lang="nl-NL" dirty="0"/>
              <a:t>)</a:t>
            </a:r>
          </a:p>
          <a:p>
            <a:r>
              <a:rPr lang="nl-NL" b="1" dirty="0" err="1"/>
              <a:t>Muted</a:t>
            </a:r>
            <a:r>
              <a:rPr lang="nl-NL" b="1" dirty="0"/>
              <a:t> tekst:</a:t>
            </a:r>
            <a:r>
              <a:rPr lang="nl-NL" dirty="0"/>
              <a:t> gedempt grijsblauw (</a:t>
            </a:r>
            <a:r>
              <a:rPr lang="nl-NL" b="1" dirty="0"/>
              <a:t>#91a3a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FE6413C-6F92-E418-615A-3357E71C7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Tekstkleur: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licht cyaan/wit (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#e7f6f4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6" name="Picture 12" descr="#1fe3c6 color image">
            <a:extLst>
              <a:ext uri="{FF2B5EF4-FFF2-40B4-BE49-F238E27FC236}">
                <a16:creationId xmlns:a16="http://schemas.microsoft.com/office/drawing/2014/main" id="{0A816D8C-EB8D-65B2-9B24-436613BE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89" y="2093541"/>
            <a:ext cx="317426" cy="4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#37e6ff color image">
            <a:extLst>
              <a:ext uri="{FF2B5EF4-FFF2-40B4-BE49-F238E27FC236}">
                <a16:creationId xmlns:a16="http://schemas.microsoft.com/office/drawing/2014/main" id="{C4F6115C-21A6-B9B0-77D9-6A67C09D8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43" y="2516776"/>
            <a:ext cx="268758" cy="3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#e7f6f4 color image">
            <a:extLst>
              <a:ext uri="{FF2B5EF4-FFF2-40B4-BE49-F238E27FC236}">
                <a16:creationId xmlns:a16="http://schemas.microsoft.com/office/drawing/2014/main" id="{0E65F2B3-922A-474D-2116-0EA964232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22" y="2921756"/>
            <a:ext cx="268758" cy="3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#91a3a0 color image">
            <a:extLst>
              <a:ext uri="{FF2B5EF4-FFF2-40B4-BE49-F238E27FC236}">
                <a16:creationId xmlns:a16="http://schemas.microsoft.com/office/drawing/2014/main" id="{E161B0E8-91C0-1183-0E53-62D97EA9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89" y="3321530"/>
            <a:ext cx="317426" cy="4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3507B627-CC66-77D0-1826-8DE6F0930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21" y="4028905"/>
            <a:ext cx="2114845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69671610-6D0B-B9F5-8EF3-03225846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0EC4E7F2-87D9-D68D-A7A3-082A6DB04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7075" y="790700"/>
            <a:ext cx="36942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styling info</a:t>
            </a:r>
            <a:endParaRPr dirty="0"/>
          </a:p>
        </p:txBody>
      </p:sp>
      <p:sp>
        <p:nvSpPr>
          <p:cNvPr id="227" name="Google Shape;227;p35">
            <a:extLst>
              <a:ext uri="{FF2B5EF4-FFF2-40B4-BE49-F238E27FC236}">
                <a16:creationId xmlns:a16="http://schemas.microsoft.com/office/drawing/2014/main" id="{F3FAAC01-0730-0915-D62C-B0ACBEB7DB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922560"/>
            <a:ext cx="3694200" cy="1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endParaRPr lang="nl-NL" dirty="0"/>
          </a:p>
          <a:p>
            <a:pPr marL="139700" indent="0">
              <a:buNone/>
            </a:pPr>
            <a:r>
              <a:rPr lang="en-US" b="1" dirty="0"/>
              <a:t>Typografie </a:t>
            </a:r>
          </a:p>
          <a:p>
            <a:r>
              <a:rPr lang="en-US" b="1" dirty="0" err="1"/>
              <a:t>Bodytekst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Space Grotesk</a:t>
            </a:r>
            <a:r>
              <a:rPr lang="en-US" dirty="0"/>
              <a:t>, Segoe UI, Helvetica Neue, Arial, sans-serif</a:t>
            </a:r>
          </a:p>
          <a:p>
            <a:r>
              <a:rPr lang="en-US" b="1" dirty="0"/>
              <a:t>Code / </a:t>
            </a:r>
            <a:r>
              <a:rPr lang="en-US" b="1" dirty="0" err="1"/>
              <a:t>technische</a:t>
            </a:r>
            <a:r>
              <a:rPr lang="en-US" b="1" dirty="0"/>
              <a:t> </a:t>
            </a:r>
            <a:r>
              <a:rPr lang="en-US" b="1" dirty="0" err="1"/>
              <a:t>elementen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JetBrains Mono</a:t>
            </a:r>
            <a:r>
              <a:rPr lang="en-US" dirty="0"/>
              <a:t>, Consolas, Courier New, monospace</a:t>
            </a:r>
          </a:p>
          <a:p>
            <a:r>
              <a:rPr lang="en-US" dirty="0"/>
              <a:t>Moderne,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uitstraling</a:t>
            </a:r>
            <a:r>
              <a:rPr lang="en-US" dirty="0"/>
              <a:t> met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leesbaarheid</a:t>
            </a:r>
            <a:endParaRPr lang="en-US" dirty="0"/>
          </a:p>
        </p:txBody>
      </p:sp>
      <p:sp>
        <p:nvSpPr>
          <p:cNvPr id="15" name="Google Shape;227;p35">
            <a:extLst>
              <a:ext uri="{FF2B5EF4-FFF2-40B4-BE49-F238E27FC236}">
                <a16:creationId xmlns:a16="http://schemas.microsoft.com/office/drawing/2014/main" id="{697192E8-C489-2186-E9C6-4DBD572EFDBC}"/>
              </a:ext>
            </a:extLst>
          </p:cNvPr>
          <p:cNvSpPr txBox="1">
            <a:spLocks/>
          </p:cNvSpPr>
          <p:nvPr/>
        </p:nvSpPr>
        <p:spPr>
          <a:xfrm>
            <a:off x="3602702" y="1304900"/>
            <a:ext cx="36942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39700" indent="0">
              <a:buNone/>
            </a:pPr>
            <a:r>
              <a:rPr lang="nl-NL" b="1" dirty="0"/>
              <a:t>Achtergrond &amp; </a:t>
            </a:r>
            <a:r>
              <a:rPr lang="nl-NL" b="1" dirty="0" err="1"/>
              <a:t>layout</a:t>
            </a:r>
            <a:endParaRPr lang="nl-NL" b="1" dirty="0"/>
          </a:p>
          <a:p>
            <a:r>
              <a:rPr lang="nl-NL" dirty="0"/>
              <a:t>Gelaagde </a:t>
            </a:r>
            <a:r>
              <a:rPr lang="nl-NL" b="1" dirty="0" err="1"/>
              <a:t>radial</a:t>
            </a:r>
            <a:r>
              <a:rPr lang="nl-NL" b="1" dirty="0"/>
              <a:t> en </a:t>
            </a:r>
            <a:r>
              <a:rPr lang="nl-NL" b="1" dirty="0" err="1"/>
              <a:t>linear</a:t>
            </a:r>
            <a:r>
              <a:rPr lang="nl-NL" b="1" dirty="0"/>
              <a:t> </a:t>
            </a:r>
            <a:r>
              <a:rPr lang="nl-NL" b="1" dirty="0" err="1"/>
              <a:t>gradients</a:t>
            </a:r>
            <a:endParaRPr lang="nl-NL" dirty="0"/>
          </a:p>
          <a:p>
            <a:r>
              <a:rPr lang="nl-NL" dirty="0"/>
              <a:t>Subtiel </a:t>
            </a:r>
            <a:r>
              <a:rPr lang="nl-NL" dirty="0" err="1"/>
              <a:t>grid</a:t>
            </a:r>
            <a:r>
              <a:rPr lang="nl-NL" dirty="0"/>
              <a:t>-achtig patroon over de body</a:t>
            </a:r>
          </a:p>
          <a:p>
            <a:r>
              <a:rPr lang="nl-NL" dirty="0"/>
              <a:t>Strakke </a:t>
            </a:r>
            <a:r>
              <a:rPr lang="nl-NL" dirty="0" err="1"/>
              <a:t>grid-layout</a:t>
            </a:r>
            <a:r>
              <a:rPr lang="nl-NL" dirty="0"/>
              <a:t> met veel focus op leesbaarheid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22EA198-ECD8-753E-B6C3-E70681812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Tekstkleur: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licht cyaan/wit (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#e7f6f4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 descr="Afbeelding met tekst, schermopname, software, Multimediasoftware&#10;&#10;Door AI gegenereerde inhoud is mogelijk onjuist.">
            <a:extLst>
              <a:ext uri="{FF2B5EF4-FFF2-40B4-BE49-F238E27FC236}">
                <a16:creationId xmlns:a16="http://schemas.microsoft.com/office/drawing/2014/main" id="{CE6096A9-1C6A-623E-CA20-81824ADE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12" y="1041262"/>
            <a:ext cx="2155929" cy="1862257"/>
          </a:xfrm>
          <a:prstGeom prst="rect">
            <a:avLst/>
          </a:prstGeom>
        </p:spPr>
      </p:pic>
      <p:sp>
        <p:nvSpPr>
          <p:cNvPr id="4" name="Google Shape;227;p35">
            <a:extLst>
              <a:ext uri="{FF2B5EF4-FFF2-40B4-BE49-F238E27FC236}">
                <a16:creationId xmlns:a16="http://schemas.microsoft.com/office/drawing/2014/main" id="{8888F3CB-DBB5-B80F-FD3B-B3AEA837480A}"/>
              </a:ext>
            </a:extLst>
          </p:cNvPr>
          <p:cNvSpPr txBox="1">
            <a:spLocks/>
          </p:cNvSpPr>
          <p:nvPr/>
        </p:nvSpPr>
        <p:spPr>
          <a:xfrm>
            <a:off x="364847" y="3233340"/>
            <a:ext cx="36942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●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Asap"/>
              <a:buChar char="○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sap"/>
              <a:buChar char="■"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39700" indent="0">
              <a:buNone/>
            </a:pPr>
            <a:r>
              <a:rPr lang="en-US" b="1" dirty="0"/>
              <a:t>Card outline</a:t>
            </a:r>
            <a:r>
              <a:rPr lang="nl-NL" b="1" dirty="0"/>
              <a:t> </a:t>
            </a:r>
          </a:p>
          <a:p>
            <a:r>
              <a:rPr lang="nl-NL" dirty="0"/>
              <a:t>Neon </a:t>
            </a:r>
            <a:r>
              <a:rPr lang="nl-NL" dirty="0" err="1"/>
              <a:t>outline</a:t>
            </a:r>
            <a:r>
              <a:rPr lang="nl-NL" dirty="0"/>
              <a:t> met lichte </a:t>
            </a:r>
            <a:r>
              <a:rPr lang="nl-NL" dirty="0" err="1"/>
              <a:t>glow</a:t>
            </a:r>
            <a:r>
              <a:rPr lang="nl-NL" dirty="0"/>
              <a:t> voor futuristische uitstraling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Glow border / glow outline</a:t>
            </a:r>
            <a:endParaRPr lang="nl-NL" b="1" dirty="0"/>
          </a:p>
        </p:txBody>
      </p:sp>
      <p:pic>
        <p:nvPicPr>
          <p:cNvPr id="6" name="Afbeelding 5" descr="Afbeelding met kat, tekst, schermopname, Multimediasoftware&#10;&#10;Door AI gegenereerde inhoud is mogelijk onjuist.">
            <a:extLst>
              <a:ext uri="{FF2B5EF4-FFF2-40B4-BE49-F238E27FC236}">
                <a16:creationId xmlns:a16="http://schemas.microsoft.com/office/drawing/2014/main" id="{43185CD4-576E-70BE-A662-0D9A2CB3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47" y="3211032"/>
            <a:ext cx="2011120" cy="17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7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>
            <a:spLocks noGrp="1"/>
          </p:cNvSpPr>
          <p:nvPr>
            <p:ph type="title"/>
          </p:nvPr>
        </p:nvSpPr>
        <p:spPr>
          <a:xfrm>
            <a:off x="1555124" y="1665325"/>
            <a:ext cx="7326605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review pages</a:t>
            </a:r>
            <a:endParaRPr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79D9FBC6-9D85-F47B-775F-8809125FC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http://localhost:5000/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2CBA2FF7-1164-57BC-05AE-012BECB3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>
            <a:extLst>
              <a:ext uri="{FF2B5EF4-FFF2-40B4-BE49-F238E27FC236}">
                <a16:creationId xmlns:a16="http://schemas.microsoft.com/office/drawing/2014/main" id="{1FF838DF-226A-706F-B109-1D62A773D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9450" y="2158500"/>
            <a:ext cx="56382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err="1"/>
              <a:t>Work</a:t>
            </a:r>
            <a:r>
              <a:rPr lang="nl-NL" dirty="0"/>
              <a:t> flow </a:t>
            </a:r>
            <a:endParaRPr dirty="0"/>
          </a:p>
        </p:txBody>
      </p:sp>
      <p:sp>
        <p:nvSpPr>
          <p:cNvPr id="220" name="Google Shape;220;p34">
            <a:extLst>
              <a:ext uri="{FF2B5EF4-FFF2-40B4-BE49-F238E27FC236}">
                <a16:creationId xmlns:a16="http://schemas.microsoft.com/office/drawing/2014/main" id="{C1899D1F-1A0E-3329-A36B-6BCBD2B0E5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24650" y="925388"/>
            <a:ext cx="10947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91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/>
        </p:nvSpPr>
        <p:spPr>
          <a:xfrm>
            <a:off x="6593703" y="1637452"/>
            <a:ext cx="19860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feed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6242395" y="1842432"/>
            <a:ext cx="2806579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http://localhost:5000/feed</a:t>
            </a:r>
            <a:endParaRPr lang="en-US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Content van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anderen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bekijken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liken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0" y="3300555"/>
            <a:ext cx="3404067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Register of login</a:t>
            </a:r>
            <a:endParaRPr lang="en"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217616" y="3588821"/>
            <a:ext cx="2907846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http://localhost:5000/register</a:t>
            </a:r>
            <a:r>
              <a:rPr lang="en-GB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/login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</a:t>
            </a:r>
            <a:r>
              <a:rPr lang="en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ser kan zich registreren, objecten worden aangemaakt en database word gevuld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6472076" y="3353583"/>
            <a:ext cx="19860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upload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6242395" y="3566283"/>
            <a:ext cx="3317004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5"/>
              </a:rPr>
              <a:t>http://localhost:5000/posts/new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uploaden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van post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share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583455" y="1938446"/>
            <a:ext cx="2432234" cy="45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Landing</a:t>
            </a:r>
          </a:p>
          <a:p>
            <a:pPr lvl="0" algn="ctr"/>
            <a:r>
              <a:rPr lang="en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6"/>
              </a:rPr>
              <a:t>http://localhost:5000/</a:t>
            </a:r>
            <a:endParaRPr lang="en-US" sz="1600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lvl="0" algn="ctr"/>
            <a:r>
              <a:rPr lang="en-US" sz="1600" dirty="0">
                <a:solidFill>
                  <a:schemeClr val="dk1"/>
                </a:solidFill>
                <a:latin typeface="Asap"/>
                <a:ea typeface="Lexend"/>
                <a:cs typeface="Lexend"/>
                <a:sym typeface="Asap"/>
              </a:rPr>
              <a:t>Trigger om </a:t>
            </a:r>
            <a:r>
              <a:rPr lang="en-US" sz="1600" dirty="0" err="1">
                <a:solidFill>
                  <a:schemeClr val="dk1"/>
                </a:solidFill>
                <a:latin typeface="Asap"/>
                <a:ea typeface="Lexend"/>
                <a:cs typeface="Lexend"/>
                <a:sym typeface="Asap"/>
              </a:rPr>
              <a:t>te</a:t>
            </a:r>
            <a:r>
              <a:rPr lang="en-US" sz="1600" dirty="0">
                <a:solidFill>
                  <a:schemeClr val="dk1"/>
                </a:solidFill>
                <a:latin typeface="Asap"/>
                <a:ea typeface="Lexend"/>
                <a:cs typeface="Lexend"/>
                <a:sym typeface="Asap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sap"/>
                <a:ea typeface="Lexend"/>
                <a:cs typeface="Lexend"/>
                <a:sym typeface="Asap"/>
              </a:rPr>
              <a:t>registreren</a:t>
            </a:r>
            <a:endParaRPr sz="16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1" name="Google Shape;521;p44"/>
          <p:cNvCxnSpPr>
            <a:stCxn id="522" idx="3"/>
            <a:endCxn id="523" idx="2"/>
          </p:cNvCxnSpPr>
          <p:nvPr/>
        </p:nvCxnSpPr>
        <p:spPr>
          <a:xfrm>
            <a:off x="2369154" y="1320780"/>
            <a:ext cx="1636298" cy="6567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4" name="Google Shape;524;p44"/>
          <p:cNvCxnSpPr>
            <a:stCxn id="525" idx="1"/>
            <a:endCxn id="523" idx="6"/>
          </p:cNvCxnSpPr>
          <p:nvPr/>
        </p:nvCxnSpPr>
        <p:spPr>
          <a:xfrm flipH="1">
            <a:off x="5138575" y="1500225"/>
            <a:ext cx="1333500" cy="477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6" name="Google Shape;526;p44"/>
          <p:cNvCxnSpPr>
            <a:stCxn id="527" idx="3"/>
            <a:endCxn id="523" idx="2"/>
          </p:cNvCxnSpPr>
          <p:nvPr/>
        </p:nvCxnSpPr>
        <p:spPr>
          <a:xfrm flipV="1">
            <a:off x="2199725" y="1977500"/>
            <a:ext cx="1805727" cy="11488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28" name="Google Shape;528;p44"/>
          <p:cNvCxnSpPr>
            <a:stCxn id="529" idx="1"/>
            <a:endCxn id="523" idx="6"/>
          </p:cNvCxnSpPr>
          <p:nvPr/>
        </p:nvCxnSpPr>
        <p:spPr>
          <a:xfrm rot="10800000">
            <a:off x="5138575" y="1977535"/>
            <a:ext cx="1333500" cy="1221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30" name="Google Shape;53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flow </a:t>
            </a:r>
            <a:endParaRPr dirty="0"/>
          </a:p>
        </p:txBody>
      </p:sp>
      <p:sp>
        <p:nvSpPr>
          <p:cNvPr id="523" name="Google Shape;523;p44"/>
          <p:cNvSpPr/>
          <p:nvPr/>
        </p:nvSpPr>
        <p:spPr>
          <a:xfrm>
            <a:off x="4005452" y="1410950"/>
            <a:ext cx="1133100" cy="113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4"/>
          <p:cNvSpPr txBox="1"/>
          <p:nvPr/>
        </p:nvSpPr>
        <p:spPr>
          <a:xfrm>
            <a:off x="1526454" y="1107480"/>
            <a:ext cx="842700" cy="42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30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1357025" y="2913016"/>
            <a:ext cx="842700" cy="42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3000" b="1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44"/>
          <p:cNvSpPr txBox="1"/>
          <p:nvPr/>
        </p:nvSpPr>
        <p:spPr>
          <a:xfrm>
            <a:off x="6472075" y="1286925"/>
            <a:ext cx="842700" cy="42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3000" b="1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6472075" y="2985835"/>
            <a:ext cx="842700" cy="42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3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3000" b="1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3579000" y="3343168"/>
            <a:ext cx="19860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profile</a:t>
            </a:r>
            <a:endParaRPr sz="16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3210915" y="3548998"/>
            <a:ext cx="2807623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7"/>
              </a:rPr>
              <a:t>http://localhost:5000/profile</a:t>
            </a:r>
            <a:endParaRPr lang="en-US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lvl="0" algn="ctr"/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Eigen profile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bekijken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starten</a:t>
            </a: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met content</a:t>
            </a:r>
          </a:p>
        </p:txBody>
      </p:sp>
      <p:sp>
        <p:nvSpPr>
          <p:cNvPr id="533" name="Google Shape;533;p44"/>
          <p:cNvSpPr txBox="1"/>
          <p:nvPr/>
        </p:nvSpPr>
        <p:spPr>
          <a:xfrm>
            <a:off x="4150725" y="2985825"/>
            <a:ext cx="842700" cy="42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30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4" name="Google Shape;534;p44"/>
          <p:cNvCxnSpPr>
            <a:stCxn id="533" idx="0"/>
            <a:endCxn id="523" idx="4"/>
          </p:cNvCxnSpPr>
          <p:nvPr/>
        </p:nvCxnSpPr>
        <p:spPr>
          <a:xfrm rot="-5400000">
            <a:off x="4351425" y="2764575"/>
            <a:ext cx="441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535" name="Google Shape;535;p44"/>
          <p:cNvGrpSpPr/>
          <p:nvPr/>
        </p:nvGrpSpPr>
        <p:grpSpPr>
          <a:xfrm>
            <a:off x="4309696" y="1727461"/>
            <a:ext cx="524768" cy="548635"/>
            <a:chOff x="6469022" y="1991621"/>
            <a:chExt cx="399275" cy="416611"/>
          </a:xfrm>
        </p:grpSpPr>
        <p:sp>
          <p:nvSpPr>
            <p:cNvPr id="536" name="Google Shape;536;p44"/>
            <p:cNvSpPr/>
            <p:nvPr/>
          </p:nvSpPr>
          <p:spPr>
            <a:xfrm>
              <a:off x="6469022" y="1991621"/>
              <a:ext cx="399275" cy="416611"/>
            </a:xfrm>
            <a:custGeom>
              <a:avLst/>
              <a:gdLst/>
              <a:ahLst/>
              <a:cxnLst/>
              <a:rect l="l" t="t" r="r" b="b"/>
              <a:pathLst>
                <a:path w="1451" h="1514" extrusionOk="0">
                  <a:moveTo>
                    <a:pt x="1421" y="69"/>
                  </a:moveTo>
                  <a:lnTo>
                    <a:pt x="1421" y="69"/>
                  </a:lnTo>
                  <a:cubicBezTo>
                    <a:pt x="1228" y="69"/>
                    <a:pt x="1228" y="69"/>
                    <a:pt x="1228" y="69"/>
                  </a:cubicBezTo>
                  <a:cubicBezTo>
                    <a:pt x="1187" y="25"/>
                    <a:pt x="1130" y="0"/>
                    <a:pt x="1071" y="0"/>
                  </a:cubicBezTo>
                  <a:cubicBezTo>
                    <a:pt x="999" y="0"/>
                    <a:pt x="933" y="36"/>
                    <a:pt x="892" y="96"/>
                  </a:cubicBezTo>
                  <a:cubicBezTo>
                    <a:pt x="870" y="115"/>
                    <a:pt x="856" y="143"/>
                    <a:pt x="856" y="175"/>
                  </a:cubicBezTo>
                  <a:cubicBezTo>
                    <a:pt x="856" y="367"/>
                    <a:pt x="856" y="367"/>
                    <a:pt x="856" y="367"/>
                  </a:cubicBezTo>
                  <a:cubicBezTo>
                    <a:pt x="856" y="384"/>
                    <a:pt x="869" y="397"/>
                    <a:pt x="886" y="397"/>
                  </a:cubicBezTo>
                  <a:cubicBezTo>
                    <a:pt x="891" y="397"/>
                    <a:pt x="897" y="396"/>
                    <a:pt x="902" y="396"/>
                  </a:cubicBezTo>
                  <a:cubicBezTo>
                    <a:pt x="902" y="485"/>
                    <a:pt x="902" y="485"/>
                    <a:pt x="902" y="485"/>
                  </a:cubicBezTo>
                  <a:cubicBezTo>
                    <a:pt x="730" y="485"/>
                    <a:pt x="730" y="485"/>
                    <a:pt x="730" y="485"/>
                  </a:cubicBezTo>
                  <a:cubicBezTo>
                    <a:pt x="713" y="485"/>
                    <a:pt x="701" y="498"/>
                    <a:pt x="701" y="514"/>
                  </a:cubicBezTo>
                  <a:cubicBezTo>
                    <a:pt x="701" y="531"/>
                    <a:pt x="713" y="544"/>
                    <a:pt x="730" y="544"/>
                  </a:cubicBezTo>
                  <a:cubicBezTo>
                    <a:pt x="897" y="544"/>
                    <a:pt x="897" y="544"/>
                    <a:pt x="897" y="544"/>
                  </a:cubicBezTo>
                  <a:cubicBezTo>
                    <a:pt x="1016" y="544"/>
                    <a:pt x="1112" y="640"/>
                    <a:pt x="1112" y="759"/>
                  </a:cubicBezTo>
                  <a:cubicBezTo>
                    <a:pt x="1112" y="805"/>
                    <a:pt x="1098" y="850"/>
                    <a:pt x="1068" y="888"/>
                  </a:cubicBezTo>
                  <a:cubicBezTo>
                    <a:pt x="1050" y="913"/>
                    <a:pt x="1026" y="934"/>
                    <a:pt x="998" y="949"/>
                  </a:cubicBezTo>
                  <a:cubicBezTo>
                    <a:pt x="998" y="860"/>
                    <a:pt x="998" y="860"/>
                    <a:pt x="998" y="860"/>
                  </a:cubicBezTo>
                  <a:cubicBezTo>
                    <a:pt x="998" y="796"/>
                    <a:pt x="946" y="745"/>
                    <a:pt x="882" y="745"/>
                  </a:cubicBezTo>
                  <a:cubicBezTo>
                    <a:pt x="818" y="745"/>
                    <a:pt x="766" y="796"/>
                    <a:pt x="766" y="860"/>
                  </a:cubicBezTo>
                  <a:cubicBezTo>
                    <a:pt x="766" y="973"/>
                    <a:pt x="766" y="973"/>
                    <a:pt x="766" y="973"/>
                  </a:cubicBezTo>
                  <a:cubicBezTo>
                    <a:pt x="428" y="973"/>
                    <a:pt x="428" y="973"/>
                    <a:pt x="428" y="973"/>
                  </a:cubicBezTo>
                  <a:cubicBezTo>
                    <a:pt x="428" y="860"/>
                    <a:pt x="428" y="860"/>
                    <a:pt x="428" y="860"/>
                  </a:cubicBezTo>
                  <a:cubicBezTo>
                    <a:pt x="428" y="796"/>
                    <a:pt x="376" y="745"/>
                    <a:pt x="312" y="745"/>
                  </a:cubicBezTo>
                  <a:cubicBezTo>
                    <a:pt x="248" y="745"/>
                    <a:pt x="196" y="796"/>
                    <a:pt x="196" y="860"/>
                  </a:cubicBezTo>
                  <a:cubicBezTo>
                    <a:pt x="196" y="920"/>
                    <a:pt x="196" y="920"/>
                    <a:pt x="196" y="920"/>
                  </a:cubicBezTo>
                  <a:cubicBezTo>
                    <a:pt x="150" y="879"/>
                    <a:pt x="124" y="821"/>
                    <a:pt x="124" y="759"/>
                  </a:cubicBezTo>
                  <a:cubicBezTo>
                    <a:pt x="124" y="640"/>
                    <a:pt x="220" y="544"/>
                    <a:pt x="338" y="544"/>
                  </a:cubicBezTo>
                  <a:cubicBezTo>
                    <a:pt x="464" y="544"/>
                    <a:pt x="464" y="544"/>
                    <a:pt x="464" y="544"/>
                  </a:cubicBezTo>
                  <a:cubicBezTo>
                    <a:pt x="480" y="544"/>
                    <a:pt x="493" y="531"/>
                    <a:pt x="493" y="514"/>
                  </a:cubicBezTo>
                  <a:cubicBezTo>
                    <a:pt x="493" y="498"/>
                    <a:pt x="480" y="485"/>
                    <a:pt x="464" y="485"/>
                  </a:cubicBezTo>
                  <a:cubicBezTo>
                    <a:pt x="338" y="485"/>
                    <a:pt x="338" y="485"/>
                    <a:pt x="338" y="485"/>
                  </a:cubicBezTo>
                  <a:cubicBezTo>
                    <a:pt x="295" y="485"/>
                    <a:pt x="253" y="495"/>
                    <a:pt x="218" y="513"/>
                  </a:cubicBezTo>
                  <a:cubicBezTo>
                    <a:pt x="157" y="504"/>
                    <a:pt x="108" y="459"/>
                    <a:pt x="93" y="401"/>
                  </a:cubicBezTo>
                  <a:cubicBezTo>
                    <a:pt x="90" y="389"/>
                    <a:pt x="81" y="381"/>
                    <a:pt x="70" y="379"/>
                  </a:cubicBezTo>
                  <a:cubicBezTo>
                    <a:pt x="58" y="377"/>
                    <a:pt x="47" y="382"/>
                    <a:pt x="41" y="391"/>
                  </a:cubicBezTo>
                  <a:cubicBezTo>
                    <a:pt x="15" y="426"/>
                    <a:pt x="0" y="470"/>
                    <a:pt x="0" y="514"/>
                  </a:cubicBezTo>
                  <a:cubicBezTo>
                    <a:pt x="0" y="578"/>
                    <a:pt x="28" y="637"/>
                    <a:pt x="76" y="677"/>
                  </a:cubicBezTo>
                  <a:cubicBezTo>
                    <a:pt x="69" y="703"/>
                    <a:pt x="64" y="730"/>
                    <a:pt x="64" y="759"/>
                  </a:cubicBezTo>
                  <a:cubicBezTo>
                    <a:pt x="64" y="856"/>
                    <a:pt x="114" y="943"/>
                    <a:pt x="196" y="992"/>
                  </a:cubicBezTo>
                  <a:cubicBezTo>
                    <a:pt x="196" y="1008"/>
                    <a:pt x="196" y="1008"/>
                    <a:pt x="196" y="1008"/>
                  </a:cubicBezTo>
                  <a:cubicBezTo>
                    <a:pt x="87" y="1296"/>
                    <a:pt x="87" y="1296"/>
                    <a:pt x="87" y="1296"/>
                  </a:cubicBezTo>
                  <a:cubicBezTo>
                    <a:pt x="70" y="1312"/>
                    <a:pt x="61" y="1333"/>
                    <a:pt x="61" y="1357"/>
                  </a:cubicBezTo>
                  <a:cubicBezTo>
                    <a:pt x="61" y="1427"/>
                    <a:pt x="61" y="1427"/>
                    <a:pt x="61" y="1427"/>
                  </a:cubicBezTo>
                  <a:cubicBezTo>
                    <a:pt x="61" y="1476"/>
                    <a:pt x="99" y="1514"/>
                    <a:pt x="146" y="1514"/>
                  </a:cubicBezTo>
                  <a:cubicBezTo>
                    <a:pt x="380" y="1514"/>
                    <a:pt x="380" y="1514"/>
                    <a:pt x="380" y="1514"/>
                  </a:cubicBezTo>
                  <a:cubicBezTo>
                    <a:pt x="413" y="1514"/>
                    <a:pt x="440" y="1487"/>
                    <a:pt x="440" y="1453"/>
                  </a:cubicBezTo>
                  <a:cubicBezTo>
                    <a:pt x="440" y="1381"/>
                    <a:pt x="398" y="1319"/>
                    <a:pt x="336" y="1289"/>
                  </a:cubicBezTo>
                  <a:cubicBezTo>
                    <a:pt x="420" y="1071"/>
                    <a:pt x="420" y="1071"/>
                    <a:pt x="420" y="1071"/>
                  </a:cubicBezTo>
                  <a:lnTo>
                    <a:pt x="420" y="1071"/>
                  </a:lnTo>
                  <a:cubicBezTo>
                    <a:pt x="425" y="1059"/>
                    <a:pt x="427" y="1046"/>
                    <a:pt x="428" y="1033"/>
                  </a:cubicBezTo>
                  <a:cubicBezTo>
                    <a:pt x="766" y="1033"/>
                    <a:pt x="766" y="1033"/>
                    <a:pt x="766" y="1033"/>
                  </a:cubicBezTo>
                  <a:cubicBezTo>
                    <a:pt x="767" y="1047"/>
                    <a:pt x="769" y="1062"/>
                    <a:pt x="775" y="1075"/>
                  </a:cubicBezTo>
                  <a:lnTo>
                    <a:pt x="775" y="1075"/>
                  </a:lnTo>
                  <a:cubicBezTo>
                    <a:pt x="868" y="1292"/>
                    <a:pt x="868" y="1292"/>
                    <a:pt x="868" y="1292"/>
                  </a:cubicBezTo>
                  <a:cubicBezTo>
                    <a:pt x="849" y="1307"/>
                    <a:pt x="837" y="1331"/>
                    <a:pt x="837" y="1357"/>
                  </a:cubicBezTo>
                  <a:cubicBezTo>
                    <a:pt x="837" y="1427"/>
                    <a:pt x="837" y="1427"/>
                    <a:pt x="837" y="1427"/>
                  </a:cubicBezTo>
                  <a:cubicBezTo>
                    <a:pt x="837" y="1476"/>
                    <a:pt x="876" y="1514"/>
                    <a:pt x="923" y="1514"/>
                  </a:cubicBezTo>
                  <a:cubicBezTo>
                    <a:pt x="1157" y="1514"/>
                    <a:pt x="1157" y="1514"/>
                    <a:pt x="1157" y="1514"/>
                  </a:cubicBezTo>
                  <a:cubicBezTo>
                    <a:pt x="1189" y="1514"/>
                    <a:pt x="1216" y="1487"/>
                    <a:pt x="1216" y="1453"/>
                  </a:cubicBezTo>
                  <a:cubicBezTo>
                    <a:pt x="1216" y="1384"/>
                    <a:pt x="1177" y="1323"/>
                    <a:pt x="1120" y="1293"/>
                  </a:cubicBezTo>
                  <a:cubicBezTo>
                    <a:pt x="1000" y="1013"/>
                    <a:pt x="1000" y="1013"/>
                    <a:pt x="1000" y="1013"/>
                  </a:cubicBezTo>
                  <a:cubicBezTo>
                    <a:pt x="1046" y="994"/>
                    <a:pt x="1086" y="962"/>
                    <a:pt x="1117" y="923"/>
                  </a:cubicBezTo>
                  <a:cubicBezTo>
                    <a:pt x="1152" y="876"/>
                    <a:pt x="1171" y="819"/>
                    <a:pt x="1171" y="759"/>
                  </a:cubicBezTo>
                  <a:cubicBezTo>
                    <a:pt x="1171" y="688"/>
                    <a:pt x="1145" y="624"/>
                    <a:pt x="1100" y="574"/>
                  </a:cubicBezTo>
                  <a:cubicBezTo>
                    <a:pt x="1100" y="426"/>
                    <a:pt x="1100" y="426"/>
                    <a:pt x="1100" y="426"/>
                  </a:cubicBezTo>
                  <a:cubicBezTo>
                    <a:pt x="1149" y="420"/>
                    <a:pt x="1194" y="397"/>
                    <a:pt x="1228" y="360"/>
                  </a:cubicBezTo>
                  <a:cubicBezTo>
                    <a:pt x="1272" y="360"/>
                    <a:pt x="1272" y="360"/>
                    <a:pt x="1272" y="360"/>
                  </a:cubicBezTo>
                  <a:cubicBezTo>
                    <a:pt x="1370" y="360"/>
                    <a:pt x="1451" y="280"/>
                    <a:pt x="1451" y="182"/>
                  </a:cubicBezTo>
                  <a:cubicBezTo>
                    <a:pt x="1451" y="99"/>
                    <a:pt x="1451" y="99"/>
                    <a:pt x="1451" y="99"/>
                  </a:cubicBezTo>
                  <a:cubicBezTo>
                    <a:pt x="1451" y="82"/>
                    <a:pt x="1437" y="69"/>
                    <a:pt x="1421" y="69"/>
                  </a:cubicBezTo>
                  <a:moveTo>
                    <a:pt x="60" y="514"/>
                  </a:moveTo>
                  <a:lnTo>
                    <a:pt x="60" y="514"/>
                  </a:lnTo>
                  <a:cubicBezTo>
                    <a:pt x="60" y="503"/>
                    <a:pt x="61" y="490"/>
                    <a:pt x="64" y="478"/>
                  </a:cubicBezTo>
                  <a:cubicBezTo>
                    <a:pt x="87" y="512"/>
                    <a:pt x="118" y="538"/>
                    <a:pt x="155" y="555"/>
                  </a:cubicBezTo>
                  <a:cubicBezTo>
                    <a:pt x="134" y="574"/>
                    <a:pt x="117" y="596"/>
                    <a:pt x="102" y="620"/>
                  </a:cubicBezTo>
                  <a:cubicBezTo>
                    <a:pt x="75" y="592"/>
                    <a:pt x="60" y="554"/>
                    <a:pt x="60" y="514"/>
                  </a:cubicBezTo>
                  <a:moveTo>
                    <a:pt x="222" y="1105"/>
                  </a:moveTo>
                  <a:lnTo>
                    <a:pt x="222" y="1105"/>
                  </a:lnTo>
                  <a:cubicBezTo>
                    <a:pt x="243" y="1129"/>
                    <a:pt x="276" y="1146"/>
                    <a:pt x="312" y="1146"/>
                  </a:cubicBezTo>
                  <a:cubicBezTo>
                    <a:pt x="317" y="1146"/>
                    <a:pt x="323" y="1146"/>
                    <a:pt x="329" y="1145"/>
                  </a:cubicBezTo>
                  <a:cubicBezTo>
                    <a:pt x="280" y="1273"/>
                    <a:pt x="280" y="1273"/>
                    <a:pt x="280" y="1273"/>
                  </a:cubicBezTo>
                  <a:cubicBezTo>
                    <a:pt x="273" y="1272"/>
                    <a:pt x="266" y="1272"/>
                    <a:pt x="258" y="1272"/>
                  </a:cubicBezTo>
                  <a:cubicBezTo>
                    <a:pt x="158" y="1272"/>
                    <a:pt x="158" y="1272"/>
                    <a:pt x="158" y="1272"/>
                  </a:cubicBezTo>
                  <a:lnTo>
                    <a:pt x="222" y="1105"/>
                  </a:lnTo>
                  <a:moveTo>
                    <a:pt x="381" y="1453"/>
                  </a:moveTo>
                  <a:lnTo>
                    <a:pt x="381" y="1453"/>
                  </a:lnTo>
                  <a:cubicBezTo>
                    <a:pt x="381" y="1454"/>
                    <a:pt x="380" y="1454"/>
                    <a:pt x="380" y="1454"/>
                  </a:cubicBezTo>
                  <a:cubicBezTo>
                    <a:pt x="146" y="1454"/>
                    <a:pt x="146" y="1454"/>
                    <a:pt x="146" y="1454"/>
                  </a:cubicBezTo>
                  <a:cubicBezTo>
                    <a:pt x="131" y="1454"/>
                    <a:pt x="119" y="1443"/>
                    <a:pt x="119" y="1427"/>
                  </a:cubicBezTo>
                  <a:cubicBezTo>
                    <a:pt x="119" y="1357"/>
                    <a:pt x="119" y="1357"/>
                    <a:pt x="119" y="1357"/>
                  </a:cubicBezTo>
                  <a:cubicBezTo>
                    <a:pt x="119" y="1342"/>
                    <a:pt x="131" y="1331"/>
                    <a:pt x="146" y="1331"/>
                  </a:cubicBezTo>
                  <a:cubicBezTo>
                    <a:pt x="258" y="1331"/>
                    <a:pt x="258" y="1331"/>
                    <a:pt x="258" y="1331"/>
                  </a:cubicBezTo>
                  <a:cubicBezTo>
                    <a:pt x="325" y="1331"/>
                    <a:pt x="381" y="1386"/>
                    <a:pt x="381" y="1453"/>
                  </a:cubicBezTo>
                  <a:moveTo>
                    <a:pt x="369" y="1029"/>
                  </a:moveTo>
                  <a:lnTo>
                    <a:pt x="369" y="1029"/>
                  </a:lnTo>
                  <a:cubicBezTo>
                    <a:pt x="369" y="1061"/>
                    <a:pt x="343" y="1087"/>
                    <a:pt x="312" y="1087"/>
                  </a:cubicBezTo>
                  <a:cubicBezTo>
                    <a:pt x="280" y="1087"/>
                    <a:pt x="255" y="1061"/>
                    <a:pt x="255" y="1029"/>
                  </a:cubicBezTo>
                  <a:cubicBezTo>
                    <a:pt x="255" y="860"/>
                    <a:pt x="255" y="860"/>
                    <a:pt x="255" y="860"/>
                  </a:cubicBezTo>
                  <a:cubicBezTo>
                    <a:pt x="255" y="829"/>
                    <a:pt x="280" y="804"/>
                    <a:pt x="312" y="804"/>
                  </a:cubicBezTo>
                  <a:cubicBezTo>
                    <a:pt x="343" y="804"/>
                    <a:pt x="369" y="829"/>
                    <a:pt x="369" y="860"/>
                  </a:cubicBezTo>
                  <a:lnTo>
                    <a:pt x="369" y="1029"/>
                  </a:lnTo>
                  <a:moveTo>
                    <a:pt x="825" y="1029"/>
                  </a:moveTo>
                  <a:lnTo>
                    <a:pt x="825" y="1029"/>
                  </a:lnTo>
                  <a:cubicBezTo>
                    <a:pt x="825" y="860"/>
                    <a:pt x="825" y="860"/>
                    <a:pt x="825" y="860"/>
                  </a:cubicBezTo>
                  <a:cubicBezTo>
                    <a:pt x="825" y="829"/>
                    <a:pt x="851" y="804"/>
                    <a:pt x="882" y="804"/>
                  </a:cubicBezTo>
                  <a:cubicBezTo>
                    <a:pt x="914" y="804"/>
                    <a:pt x="938" y="829"/>
                    <a:pt x="938" y="860"/>
                  </a:cubicBezTo>
                  <a:cubicBezTo>
                    <a:pt x="938" y="1029"/>
                    <a:pt x="938" y="1029"/>
                    <a:pt x="938" y="1029"/>
                  </a:cubicBezTo>
                  <a:cubicBezTo>
                    <a:pt x="938" y="1061"/>
                    <a:pt x="914" y="1087"/>
                    <a:pt x="882" y="1087"/>
                  </a:cubicBezTo>
                  <a:cubicBezTo>
                    <a:pt x="851" y="1087"/>
                    <a:pt x="825" y="1061"/>
                    <a:pt x="825" y="1029"/>
                  </a:cubicBezTo>
                  <a:moveTo>
                    <a:pt x="1158" y="1453"/>
                  </a:moveTo>
                  <a:lnTo>
                    <a:pt x="1158" y="1453"/>
                  </a:lnTo>
                  <a:cubicBezTo>
                    <a:pt x="1158" y="1454"/>
                    <a:pt x="1157" y="1454"/>
                    <a:pt x="1157" y="1454"/>
                  </a:cubicBezTo>
                  <a:cubicBezTo>
                    <a:pt x="923" y="1454"/>
                    <a:pt x="923" y="1454"/>
                    <a:pt x="923" y="1454"/>
                  </a:cubicBezTo>
                  <a:cubicBezTo>
                    <a:pt x="908" y="1454"/>
                    <a:pt x="896" y="1443"/>
                    <a:pt x="896" y="1427"/>
                  </a:cubicBezTo>
                  <a:cubicBezTo>
                    <a:pt x="896" y="1357"/>
                    <a:pt x="896" y="1357"/>
                    <a:pt x="896" y="1357"/>
                  </a:cubicBezTo>
                  <a:cubicBezTo>
                    <a:pt x="896" y="1342"/>
                    <a:pt x="908" y="1331"/>
                    <a:pt x="923" y="1331"/>
                  </a:cubicBezTo>
                  <a:cubicBezTo>
                    <a:pt x="1035" y="1331"/>
                    <a:pt x="1035" y="1331"/>
                    <a:pt x="1035" y="1331"/>
                  </a:cubicBezTo>
                  <a:cubicBezTo>
                    <a:pt x="1103" y="1331"/>
                    <a:pt x="1158" y="1386"/>
                    <a:pt x="1158" y="1453"/>
                  </a:cubicBezTo>
                  <a:moveTo>
                    <a:pt x="1047" y="1272"/>
                  </a:moveTo>
                  <a:lnTo>
                    <a:pt x="1047" y="1272"/>
                  </a:lnTo>
                  <a:cubicBezTo>
                    <a:pt x="1043" y="1272"/>
                    <a:pt x="1039" y="1272"/>
                    <a:pt x="1035" y="1272"/>
                  </a:cubicBezTo>
                  <a:cubicBezTo>
                    <a:pt x="923" y="1272"/>
                    <a:pt x="923" y="1272"/>
                    <a:pt x="923" y="1272"/>
                  </a:cubicBezTo>
                  <a:lnTo>
                    <a:pt x="923" y="1272"/>
                  </a:lnTo>
                  <a:cubicBezTo>
                    <a:pt x="869" y="1145"/>
                    <a:pt x="869" y="1145"/>
                    <a:pt x="869" y="1145"/>
                  </a:cubicBezTo>
                  <a:cubicBezTo>
                    <a:pt x="873" y="1146"/>
                    <a:pt x="878" y="1146"/>
                    <a:pt x="882" y="1146"/>
                  </a:cubicBezTo>
                  <a:cubicBezTo>
                    <a:pt x="919" y="1146"/>
                    <a:pt x="953" y="1128"/>
                    <a:pt x="974" y="1101"/>
                  </a:cubicBezTo>
                  <a:lnTo>
                    <a:pt x="1047" y="1272"/>
                  </a:lnTo>
                  <a:moveTo>
                    <a:pt x="915" y="175"/>
                  </a:moveTo>
                  <a:lnTo>
                    <a:pt x="915" y="175"/>
                  </a:lnTo>
                  <a:cubicBezTo>
                    <a:pt x="915" y="150"/>
                    <a:pt x="936" y="129"/>
                    <a:pt x="961" y="129"/>
                  </a:cubicBezTo>
                  <a:cubicBezTo>
                    <a:pt x="987" y="129"/>
                    <a:pt x="1007" y="150"/>
                    <a:pt x="1007" y="175"/>
                  </a:cubicBezTo>
                  <a:cubicBezTo>
                    <a:pt x="1007" y="217"/>
                    <a:pt x="1007" y="217"/>
                    <a:pt x="1007" y="217"/>
                  </a:cubicBezTo>
                  <a:cubicBezTo>
                    <a:pt x="1007" y="273"/>
                    <a:pt x="967" y="321"/>
                    <a:pt x="915" y="335"/>
                  </a:cubicBezTo>
                  <a:lnTo>
                    <a:pt x="915" y="175"/>
                  </a:lnTo>
                  <a:moveTo>
                    <a:pt x="1040" y="526"/>
                  </a:moveTo>
                  <a:lnTo>
                    <a:pt x="1040" y="526"/>
                  </a:lnTo>
                  <a:cubicBezTo>
                    <a:pt x="1017" y="510"/>
                    <a:pt x="990" y="499"/>
                    <a:pt x="961" y="493"/>
                  </a:cubicBezTo>
                  <a:cubicBezTo>
                    <a:pt x="961" y="400"/>
                    <a:pt x="961" y="400"/>
                    <a:pt x="961" y="400"/>
                  </a:cubicBezTo>
                  <a:cubicBezTo>
                    <a:pt x="985" y="414"/>
                    <a:pt x="1012" y="423"/>
                    <a:pt x="1040" y="428"/>
                  </a:cubicBezTo>
                  <a:lnTo>
                    <a:pt x="1040" y="526"/>
                  </a:lnTo>
                  <a:moveTo>
                    <a:pt x="1391" y="182"/>
                  </a:moveTo>
                  <a:lnTo>
                    <a:pt x="1391" y="182"/>
                  </a:lnTo>
                  <a:cubicBezTo>
                    <a:pt x="1391" y="247"/>
                    <a:pt x="1337" y="301"/>
                    <a:pt x="1272" y="301"/>
                  </a:cubicBezTo>
                  <a:cubicBezTo>
                    <a:pt x="1214" y="301"/>
                    <a:pt x="1214" y="301"/>
                    <a:pt x="1214" y="301"/>
                  </a:cubicBezTo>
                  <a:cubicBezTo>
                    <a:pt x="1205" y="301"/>
                    <a:pt x="1197" y="305"/>
                    <a:pt x="1192" y="312"/>
                  </a:cubicBezTo>
                  <a:cubicBezTo>
                    <a:pt x="1161" y="349"/>
                    <a:pt x="1118" y="370"/>
                    <a:pt x="1071" y="370"/>
                  </a:cubicBezTo>
                  <a:cubicBezTo>
                    <a:pt x="1046" y="370"/>
                    <a:pt x="1023" y="365"/>
                    <a:pt x="1002" y="355"/>
                  </a:cubicBezTo>
                  <a:cubicBezTo>
                    <a:pt x="1041" y="321"/>
                    <a:pt x="1066" y="272"/>
                    <a:pt x="1066" y="217"/>
                  </a:cubicBezTo>
                  <a:cubicBezTo>
                    <a:pt x="1066" y="175"/>
                    <a:pt x="1066" y="175"/>
                    <a:pt x="1066" y="175"/>
                  </a:cubicBezTo>
                  <a:cubicBezTo>
                    <a:pt x="1066" y="131"/>
                    <a:pt x="1038" y="92"/>
                    <a:pt x="999" y="77"/>
                  </a:cubicBezTo>
                  <a:cubicBezTo>
                    <a:pt x="1021" y="66"/>
                    <a:pt x="1045" y="60"/>
                    <a:pt x="1071" y="60"/>
                  </a:cubicBezTo>
                  <a:cubicBezTo>
                    <a:pt x="1118" y="60"/>
                    <a:pt x="1161" y="81"/>
                    <a:pt x="1192" y="117"/>
                  </a:cubicBezTo>
                  <a:cubicBezTo>
                    <a:pt x="1197" y="125"/>
                    <a:pt x="1205" y="128"/>
                    <a:pt x="1214" y="128"/>
                  </a:cubicBezTo>
                  <a:cubicBezTo>
                    <a:pt x="1391" y="128"/>
                    <a:pt x="1391" y="128"/>
                    <a:pt x="1391" y="128"/>
                  </a:cubicBezTo>
                  <a:lnTo>
                    <a:pt x="1391" y="182"/>
                  </a:lnTo>
                  <a:moveTo>
                    <a:pt x="1391" y="182"/>
                  </a:moveTo>
                  <a:lnTo>
                    <a:pt x="1391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6556801" y="2024092"/>
              <a:ext cx="62189" cy="26141"/>
            </a:xfrm>
            <a:custGeom>
              <a:avLst/>
              <a:gdLst/>
              <a:ahLst/>
              <a:cxnLst/>
              <a:rect l="l" t="t" r="r" b="b"/>
              <a:pathLst>
                <a:path w="226" h="95" extrusionOk="0">
                  <a:moveTo>
                    <a:pt x="218" y="85"/>
                  </a:moveTo>
                  <a:lnTo>
                    <a:pt x="218" y="85"/>
                  </a:lnTo>
                  <a:cubicBezTo>
                    <a:pt x="229" y="74"/>
                    <a:pt x="229" y="55"/>
                    <a:pt x="218" y="44"/>
                  </a:cubicBezTo>
                  <a:cubicBezTo>
                    <a:pt x="190" y="16"/>
                    <a:pt x="153" y="0"/>
                    <a:pt x="114" y="0"/>
                  </a:cubicBezTo>
                  <a:cubicBezTo>
                    <a:pt x="74" y="0"/>
                    <a:pt x="37" y="16"/>
                    <a:pt x="9" y="44"/>
                  </a:cubicBezTo>
                  <a:cubicBezTo>
                    <a:pt x="-3" y="55"/>
                    <a:pt x="-3" y="74"/>
                    <a:pt x="9" y="85"/>
                  </a:cubicBezTo>
                  <a:cubicBezTo>
                    <a:pt x="14" y="92"/>
                    <a:pt x="22" y="94"/>
                    <a:pt x="30" y="94"/>
                  </a:cubicBezTo>
                  <a:cubicBezTo>
                    <a:pt x="38" y="94"/>
                    <a:pt x="44" y="92"/>
                    <a:pt x="51" y="85"/>
                  </a:cubicBezTo>
                  <a:cubicBezTo>
                    <a:pt x="68" y="69"/>
                    <a:pt x="89" y="60"/>
                    <a:pt x="114" y="60"/>
                  </a:cubicBezTo>
                  <a:cubicBezTo>
                    <a:pt x="137" y="60"/>
                    <a:pt x="160" y="69"/>
                    <a:pt x="176" y="85"/>
                  </a:cubicBezTo>
                  <a:cubicBezTo>
                    <a:pt x="188" y="98"/>
                    <a:pt x="206" y="98"/>
                    <a:pt x="218" y="85"/>
                  </a:cubicBezTo>
                  <a:moveTo>
                    <a:pt x="218" y="85"/>
                  </a:moveTo>
                  <a:lnTo>
                    <a:pt x="218" y="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6533687" y="1991621"/>
              <a:ext cx="108418" cy="35497"/>
            </a:xfrm>
            <a:custGeom>
              <a:avLst/>
              <a:gdLst/>
              <a:ahLst/>
              <a:cxnLst/>
              <a:rect l="l" t="t" r="r" b="b"/>
              <a:pathLst>
                <a:path w="394" h="129" extrusionOk="0">
                  <a:moveTo>
                    <a:pt x="30" y="129"/>
                  </a:moveTo>
                  <a:lnTo>
                    <a:pt x="30" y="129"/>
                  </a:lnTo>
                  <a:cubicBezTo>
                    <a:pt x="38" y="129"/>
                    <a:pt x="45" y="126"/>
                    <a:pt x="51" y="120"/>
                  </a:cubicBezTo>
                  <a:cubicBezTo>
                    <a:pt x="90" y="81"/>
                    <a:pt x="142" y="60"/>
                    <a:pt x="198" y="60"/>
                  </a:cubicBezTo>
                  <a:cubicBezTo>
                    <a:pt x="253" y="60"/>
                    <a:pt x="304" y="81"/>
                    <a:pt x="344" y="120"/>
                  </a:cubicBezTo>
                  <a:cubicBezTo>
                    <a:pt x="355" y="132"/>
                    <a:pt x="374" y="132"/>
                    <a:pt x="385" y="120"/>
                  </a:cubicBezTo>
                  <a:cubicBezTo>
                    <a:pt x="397" y="108"/>
                    <a:pt x="397" y="90"/>
                    <a:pt x="385" y="79"/>
                  </a:cubicBezTo>
                  <a:cubicBezTo>
                    <a:pt x="336" y="29"/>
                    <a:pt x="268" y="0"/>
                    <a:pt x="198" y="0"/>
                  </a:cubicBezTo>
                  <a:cubicBezTo>
                    <a:pt x="126" y="0"/>
                    <a:pt x="60" y="29"/>
                    <a:pt x="10" y="79"/>
                  </a:cubicBezTo>
                  <a:cubicBezTo>
                    <a:pt x="-3" y="90"/>
                    <a:pt x="-3" y="108"/>
                    <a:pt x="10" y="120"/>
                  </a:cubicBezTo>
                  <a:cubicBezTo>
                    <a:pt x="15" y="126"/>
                    <a:pt x="23" y="129"/>
                    <a:pt x="30" y="129"/>
                  </a:cubicBezTo>
                  <a:moveTo>
                    <a:pt x="30" y="129"/>
                  </a:moveTo>
                  <a:lnTo>
                    <a:pt x="30" y="1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1425" rIns="90000" bIns="1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6579916" y="2056837"/>
              <a:ext cx="16235" cy="16235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29"/>
                  </a:moveTo>
                  <a:lnTo>
                    <a:pt x="59" y="29"/>
                  </a:lnTo>
                  <a:cubicBezTo>
                    <a:pt x="59" y="46"/>
                    <a:pt x="46" y="59"/>
                    <a:pt x="29" y="59"/>
                  </a:cubicBezTo>
                  <a:cubicBezTo>
                    <a:pt x="13" y="59"/>
                    <a:pt x="0" y="46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moveTo>
                    <a:pt x="59" y="29"/>
                  </a:moveTo>
                  <a:lnTo>
                    <a:pt x="59" y="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6625044" y="2125080"/>
              <a:ext cx="16510" cy="16235"/>
            </a:xfrm>
            <a:custGeom>
              <a:avLst/>
              <a:gdLst/>
              <a:ahLst/>
              <a:cxnLst/>
              <a:rect l="l" t="t" r="r" b="b"/>
              <a:pathLst>
                <a:path w="60" h="59" extrusionOk="0">
                  <a:moveTo>
                    <a:pt x="60" y="29"/>
                  </a:moveTo>
                  <a:lnTo>
                    <a:pt x="60" y="29"/>
                  </a:lnTo>
                  <a:cubicBezTo>
                    <a:pt x="60" y="46"/>
                    <a:pt x="46" y="59"/>
                    <a:pt x="30" y="59"/>
                  </a:cubicBezTo>
                  <a:cubicBezTo>
                    <a:pt x="14" y="59"/>
                    <a:pt x="0" y="46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moveTo>
                    <a:pt x="60" y="29"/>
                  </a:moveTo>
                  <a:lnTo>
                    <a:pt x="60" y="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EBEAF3"/>
      </a:dk1>
      <a:lt1>
        <a:srgbClr val="011224"/>
      </a:lt1>
      <a:dk2>
        <a:srgbClr val="47EBE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BEA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632</Words>
  <Application>Microsoft Office PowerPoint</Application>
  <PresentationFormat>Diavoorstelling (16:9)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Asap Light</vt:lpstr>
      <vt:lpstr>Lexend</vt:lpstr>
      <vt:lpstr>Wingdings</vt:lpstr>
      <vt:lpstr>Asap</vt:lpstr>
      <vt:lpstr>Abadi</vt:lpstr>
      <vt:lpstr>Arial</vt:lpstr>
      <vt:lpstr>Futuristic Background by Slidesgo</vt:lpstr>
      <vt:lpstr>Webtechnologie Eindopdracht</vt:lpstr>
      <vt:lpstr>Wat is InstaChain?</vt:lpstr>
      <vt:lpstr>Concept &amp; Huisstijl</vt:lpstr>
      <vt:lpstr>TWO IDEAS</vt:lpstr>
      <vt:lpstr>Gekozen voor cyber blue futuristic</vt:lpstr>
      <vt:lpstr>Extra styling info</vt:lpstr>
      <vt:lpstr>Preview pages</vt:lpstr>
      <vt:lpstr>Work flow </vt:lpstr>
      <vt:lpstr>User flow </vt:lpstr>
      <vt:lpstr>Demo workflow</vt:lpstr>
      <vt:lpstr>Technical depth</vt:lpstr>
      <vt:lpstr>DB</vt:lpstr>
      <vt:lpstr>Architectuur </vt:lpstr>
      <vt:lpstr>Aanmelding &amp; Sessions </vt:lpstr>
      <vt:lpstr>Flask Routes </vt:lpstr>
      <vt:lpstr>Backend Structuur </vt:lpstr>
      <vt:lpstr>modellen</vt:lpstr>
      <vt:lpstr>Modellen speedrun   DB‑row  from_row()  object  render_tmp() HTML.</vt:lpstr>
      <vt:lpstr>User model</vt:lpstr>
      <vt:lpstr>Post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Levano Moermond</dc:creator>
  <cp:lastModifiedBy>Moermond L, Levano</cp:lastModifiedBy>
  <cp:revision>4</cp:revision>
  <dcterms:modified xsi:type="dcterms:W3CDTF">2026-01-22T12:32:16Z</dcterms:modified>
</cp:coreProperties>
</file>